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6" r:id="rId2"/>
    <p:sldId id="265" r:id="rId3"/>
    <p:sldId id="262" r:id="rId4"/>
    <p:sldId id="258" r:id="rId5"/>
    <p:sldId id="256" r:id="rId6"/>
    <p:sldId id="257" r:id="rId7"/>
    <p:sldId id="261" r:id="rId8"/>
    <p:sldId id="259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447"/>
    <a:srgbClr val="FEFAC9"/>
    <a:srgbClr val="F8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EC04D-4205-4681-AF72-98CCC260E1E4}" v="353" dt="2020-05-26T14:52:0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5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0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04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9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57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53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F18456F-31D7-40F0-AD8A-CF4CA2CB76B8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F1EB98-CB8A-4627-8EE1-68CDF3C5874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9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266F-47CE-4BB2-BFE6-8149DF547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1967" y="1335847"/>
            <a:ext cx="4922685" cy="548640"/>
          </a:xfrm>
        </p:spPr>
        <p:txBody>
          <a:bodyPr>
            <a:noAutofit/>
          </a:bodyPr>
          <a:lstStyle/>
          <a:p>
            <a:r>
              <a:rPr lang="it-IT" sz="6000" b="1" dirty="0"/>
              <a:t>Progetto </a:t>
            </a:r>
            <a:br>
              <a:rPr lang="it-IT" sz="6000" b="1" dirty="0"/>
            </a:br>
            <a:r>
              <a:rPr lang="it-IT" sz="6000" b="1" dirty="0"/>
              <a:t>di</a:t>
            </a:r>
            <a:br>
              <a:rPr lang="it-IT" sz="6000" b="1" dirty="0"/>
            </a:br>
            <a:r>
              <a:rPr lang="it-IT" sz="6000" b="1" dirty="0"/>
              <a:t>inclusione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4DBB2-3575-4824-BAE7-F0EA35D83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1967" y="4846903"/>
            <a:ext cx="4417256" cy="1037760"/>
          </a:xfrm>
        </p:spPr>
        <p:txBody>
          <a:bodyPr>
            <a:noAutofit/>
          </a:bodyPr>
          <a:lstStyle/>
          <a:p>
            <a:r>
              <a:rPr lang="it-IT" sz="1700" dirty="0"/>
              <a:t>Docente Monda Anna Maria</a:t>
            </a:r>
          </a:p>
          <a:p>
            <a:r>
              <a:rPr lang="it-IT" sz="1700" dirty="0"/>
              <a:t>Sezione F plesso Siciliano – sezione B Capoluogo</a:t>
            </a:r>
          </a:p>
        </p:txBody>
      </p:sp>
    </p:spTree>
    <p:extLst>
      <p:ext uri="{BB962C8B-B14F-4D97-AF65-F5344CB8AC3E}">
        <p14:creationId xmlns:p14="http://schemas.microsoft.com/office/powerpoint/2010/main" val="109698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2765C509-7F9E-4C09-AECF-765FD08728E3}"/>
              </a:ext>
            </a:extLst>
          </p:cNvPr>
          <p:cNvSpPr/>
          <p:nvPr/>
        </p:nvSpPr>
        <p:spPr>
          <a:xfrm>
            <a:off x="6137717" y="347325"/>
            <a:ext cx="5624202" cy="2294275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064FA-8170-4A03-B35D-F7022492EFDB}"/>
              </a:ext>
            </a:extLst>
          </p:cNvPr>
          <p:cNvSpPr txBox="1"/>
          <p:nvPr/>
        </p:nvSpPr>
        <p:spPr>
          <a:xfrm>
            <a:off x="7591281" y="680211"/>
            <a:ext cx="4361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F3A447"/>
                </a:solidFill>
                <a:latin typeface="Freestyle Script" panose="030804020302050B0404" pitchFamily="66" charset="0"/>
              </a:rPr>
              <a:t>I NUMERI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E847E-4C85-4707-9ACA-C07865780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9248"/>
            <a:ext cx="1686126" cy="1686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9A194-6B9C-426A-B518-2CB0E903A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5" r="-337" b="9963"/>
          <a:stretch/>
        </p:blipFill>
        <p:spPr>
          <a:xfrm>
            <a:off x="1466061" y="3252682"/>
            <a:ext cx="3123292" cy="3005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picture containing person, yellow, table, sitting&#10;&#10;Description automatically generated">
            <a:extLst>
              <a:ext uri="{FF2B5EF4-FFF2-40B4-BE49-F238E27FC236}">
                <a16:creationId xmlns:a16="http://schemas.microsoft.com/office/drawing/2014/main" id="{166A0448-1EF0-42E6-B734-A2B27E668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b="33122"/>
          <a:stretch/>
        </p:blipFill>
        <p:spPr>
          <a:xfrm>
            <a:off x="5609830" y="3509005"/>
            <a:ext cx="2862036" cy="3074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2849C-AC98-4608-8243-689750987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t="11005" r="7460" b="6177"/>
          <a:stretch/>
        </p:blipFill>
        <p:spPr>
          <a:xfrm rot="16660126">
            <a:off x="8637918" y="3258923"/>
            <a:ext cx="3569854" cy="274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DBD1A-BFEB-4A0A-9CC0-6DB9193079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0"/>
          <a:stretch/>
        </p:blipFill>
        <p:spPr>
          <a:xfrm>
            <a:off x="471798" y="175188"/>
            <a:ext cx="3455651" cy="282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FE6A7-2F4D-4F08-80BA-129E9170A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8413" r="12425" b="6244"/>
          <a:stretch/>
        </p:blipFill>
        <p:spPr>
          <a:xfrm>
            <a:off x="812800" y="3820054"/>
            <a:ext cx="4151085" cy="26626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39CAD69-897C-4FEA-AE0F-07F230D56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07" r="-7370" b="13038"/>
          <a:stretch/>
        </p:blipFill>
        <p:spPr>
          <a:xfrm rot="20859048">
            <a:off x="568809" y="429348"/>
            <a:ext cx="2336800" cy="307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20906-6B99-4F74-ADAF-5320AB704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-106" b="17249"/>
          <a:stretch/>
        </p:blipFill>
        <p:spPr>
          <a:xfrm>
            <a:off x="9333541" y="3504022"/>
            <a:ext cx="2652520" cy="329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able, young, sitting, woman&#10;&#10;Description automatically generated">
            <a:extLst>
              <a:ext uri="{FF2B5EF4-FFF2-40B4-BE49-F238E27FC236}">
                <a16:creationId xmlns:a16="http://schemas.microsoft.com/office/drawing/2014/main" id="{791CD093-8A02-4AE8-B3EC-15A807EAD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15767"/>
          <a:stretch/>
        </p:blipFill>
        <p:spPr>
          <a:xfrm rot="16200000">
            <a:off x="5907716" y="3327425"/>
            <a:ext cx="2481994" cy="312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54FC8B-2BC8-4373-AE38-75C64B9C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563" y="405969"/>
            <a:ext cx="4958437" cy="1560716"/>
          </a:xfrm>
        </p:spPr>
        <p:txBody>
          <a:bodyPr>
            <a:normAutofit/>
          </a:bodyPr>
          <a:lstStyle/>
          <a:p>
            <a:r>
              <a:rPr lang="it-IT" sz="9600" dirty="0">
                <a:solidFill>
                  <a:srgbClr val="F3A447"/>
                </a:solidFill>
                <a:latin typeface="Freestyle Script" panose="030804020302050B0404" pitchFamily="66" charset="0"/>
              </a:rPr>
              <a:t>LA NATURA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4F790F9-059B-4F5A-A656-285DC3A1B00F}"/>
              </a:ext>
            </a:extLst>
          </p:cNvPr>
          <p:cNvSpPr/>
          <p:nvPr/>
        </p:nvSpPr>
        <p:spPr>
          <a:xfrm rot="2526015">
            <a:off x="4379109" y="966215"/>
            <a:ext cx="1166146" cy="1503340"/>
          </a:xfrm>
          <a:prstGeom prst="arc">
            <a:avLst>
              <a:gd name="adj1" fmla="val 16200000"/>
              <a:gd name="adj2" fmla="val 478965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730B00E-9E1A-4686-B5D8-7FC19FD7BAB6}"/>
              </a:ext>
            </a:extLst>
          </p:cNvPr>
          <p:cNvSpPr/>
          <p:nvPr/>
        </p:nvSpPr>
        <p:spPr>
          <a:xfrm rot="2867294" flipH="1" flipV="1">
            <a:off x="5980139" y="1088014"/>
            <a:ext cx="1386258" cy="1259741"/>
          </a:xfrm>
          <a:prstGeom prst="arc">
            <a:avLst>
              <a:gd name="adj1" fmla="val 15969718"/>
              <a:gd name="adj2" fmla="val 277894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39D9FA5-0E7F-449A-AC76-71DB0D6228E3}"/>
              </a:ext>
            </a:extLst>
          </p:cNvPr>
          <p:cNvSpPr/>
          <p:nvPr/>
        </p:nvSpPr>
        <p:spPr>
          <a:xfrm>
            <a:off x="5174934" y="375268"/>
            <a:ext cx="1274140" cy="10849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D12C4367-198F-4741-A5B5-91D54FA7E37B}"/>
              </a:ext>
            </a:extLst>
          </p:cNvPr>
          <p:cNvSpPr/>
          <p:nvPr/>
        </p:nvSpPr>
        <p:spPr>
          <a:xfrm>
            <a:off x="3782780" y="163021"/>
            <a:ext cx="841829" cy="771937"/>
          </a:xfrm>
          <a:prstGeom prst="su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4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78D5283-9CFD-4CB9-9D3A-BB3712AE19B3}"/>
              </a:ext>
            </a:extLst>
          </p:cNvPr>
          <p:cNvSpPr/>
          <p:nvPr/>
        </p:nvSpPr>
        <p:spPr>
          <a:xfrm>
            <a:off x="5921829" y="272798"/>
            <a:ext cx="5999700" cy="1962401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5F7FF-25E1-43AF-8020-4CF524ABE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7278" r="-531" b="20359"/>
          <a:stretch/>
        </p:blipFill>
        <p:spPr>
          <a:xfrm rot="280471">
            <a:off x="9873531" y="3472784"/>
            <a:ext cx="2204246" cy="327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86BEE-A595-4021-A8E4-CD1085359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50" y="4244772"/>
            <a:ext cx="3120572" cy="2340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9CA28-B14F-498F-92FA-641B3A2F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18095"/>
          <a:stretch/>
        </p:blipFill>
        <p:spPr>
          <a:xfrm>
            <a:off x="485916" y="680369"/>
            <a:ext cx="2593071" cy="3375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0126A-5F34-4C45-ADB7-2313124247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19365"/>
          <a:stretch/>
        </p:blipFill>
        <p:spPr>
          <a:xfrm rot="218873">
            <a:off x="6923315" y="3099966"/>
            <a:ext cx="2319088" cy="312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EF4098-F26E-4378-8F10-0F4D8C86F626}"/>
              </a:ext>
            </a:extLst>
          </p:cNvPr>
          <p:cNvSpPr txBox="1"/>
          <p:nvPr/>
        </p:nvSpPr>
        <p:spPr>
          <a:xfrm>
            <a:off x="6380555" y="670745"/>
            <a:ext cx="4419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800" dirty="0">
                <a:solidFill>
                  <a:srgbClr val="FEFAC9"/>
                </a:solidFill>
                <a:latin typeface="Freestyle Script" panose="030804020302050B0404" pitchFamily="66" charset="0"/>
                <a:cs typeface="Cavolini" panose="020B0502040204020203" pitchFamily="66" charset="0"/>
              </a:rPr>
              <a:t>LE LETTERE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7D2761-6210-44A1-A340-5D89F74C2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2" y="1066951"/>
            <a:ext cx="1882373" cy="196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8F88-685A-4B6E-935C-2A1DF7F8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9" y="2311569"/>
            <a:ext cx="3827909" cy="241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27C3E3-692B-48A0-9E8C-72A2DCB9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7200" dirty="0">
                <a:solidFill>
                  <a:srgbClr val="F3A447"/>
                </a:solidFill>
                <a:latin typeface="Freestyle Script" panose="030804020302050B0404" pitchFamily="66" charset="0"/>
              </a:rPr>
              <a:t>DAL SEME </a:t>
            </a:r>
            <a:r>
              <a:rPr lang="it-IT" sz="7200" dirty="0">
                <a:solidFill>
                  <a:srgbClr val="F3A447"/>
                </a:solidFill>
                <a:latin typeface="Freestyle Script" panose="030804020302050B0404" pitchFamily="66" charset="0"/>
                <a:sym typeface="Wingdings" panose="05000000000000000000" pitchFamily="2" charset="2"/>
              </a:rPr>
              <a:t></a:t>
            </a:r>
            <a:r>
              <a:rPr lang="it-IT" sz="7200" dirty="0">
                <a:solidFill>
                  <a:srgbClr val="F3A447"/>
                </a:solidFill>
                <a:latin typeface="Freestyle Script" panose="030804020302050B0404" pitchFamily="66" charset="0"/>
              </a:rPr>
              <a:t>ALLA PIANTA</a:t>
            </a:r>
          </a:p>
        </p:txBody>
      </p:sp>
      <p:pic>
        <p:nvPicPr>
          <p:cNvPr id="6" name="Picture 5" descr="A picture containing person, outdoor, table, sitting&#10;&#10;Description automatically generated">
            <a:extLst>
              <a:ext uri="{FF2B5EF4-FFF2-40B4-BE49-F238E27FC236}">
                <a16:creationId xmlns:a16="http://schemas.microsoft.com/office/drawing/2014/main" id="{792ED6C5-7334-4997-9E59-29009578B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13" y="3662490"/>
            <a:ext cx="3932834" cy="24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234A2-597F-42ED-97C1-D30D70FEE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14074"/>
          <a:stretch/>
        </p:blipFill>
        <p:spPr>
          <a:xfrm>
            <a:off x="497947" y="1825120"/>
            <a:ext cx="3193965" cy="473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175DF088-1871-4CC1-B81C-E086FB3D68ED}"/>
              </a:ext>
            </a:extLst>
          </p:cNvPr>
          <p:cNvSpPr/>
          <p:nvPr/>
        </p:nvSpPr>
        <p:spPr>
          <a:xfrm>
            <a:off x="2094929" y="275772"/>
            <a:ext cx="1402602" cy="1233714"/>
          </a:xfrm>
          <a:prstGeom prst="su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, food, cutting&#10;&#10;Description automatically generated">
            <a:extLst>
              <a:ext uri="{FF2B5EF4-FFF2-40B4-BE49-F238E27FC236}">
                <a16:creationId xmlns:a16="http://schemas.microsoft.com/office/drawing/2014/main" id="{59192082-7A7C-4F61-964B-74FD7B5A1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b="9021"/>
          <a:stretch/>
        </p:blipFill>
        <p:spPr>
          <a:xfrm>
            <a:off x="3614235" y="2101611"/>
            <a:ext cx="2661874" cy="347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8E711-194D-42D0-8101-32A224DE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1"/>
          <a:stretch/>
        </p:blipFill>
        <p:spPr>
          <a:xfrm>
            <a:off x="5786510" y="3380975"/>
            <a:ext cx="2796086" cy="347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78F42769-B5D1-41AF-821F-30F6ECAFA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04" y="2387509"/>
            <a:ext cx="2796086" cy="399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6D05D3-B05E-416F-AB6B-544B3E879B43}"/>
              </a:ext>
            </a:extLst>
          </p:cNvPr>
          <p:cNvSpPr txBox="1"/>
          <p:nvPr/>
        </p:nvSpPr>
        <p:spPr>
          <a:xfrm>
            <a:off x="7751298" y="-3080"/>
            <a:ext cx="4035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500" dirty="0">
                <a:solidFill>
                  <a:srgbClr val="F3A447"/>
                </a:solidFill>
                <a:latin typeface="Freestyle Script" panose="030804020302050B0404" pitchFamily="66" charset="0"/>
              </a:rPr>
              <a:t>VIVA</a:t>
            </a:r>
            <a:r>
              <a:rPr lang="it-IT" sz="7500" dirty="0">
                <a:latin typeface="Freestyle Script" panose="030804020302050B0404" pitchFamily="66" charset="0"/>
              </a:rPr>
              <a:t> </a:t>
            </a:r>
          </a:p>
          <a:p>
            <a:pPr algn="r"/>
            <a:r>
              <a:rPr lang="it-IT" sz="7500" dirty="0">
                <a:solidFill>
                  <a:srgbClr val="F3A447"/>
                </a:solidFill>
                <a:latin typeface="Freestyle Script" panose="030804020302050B0404" pitchFamily="66" charset="0"/>
              </a:rPr>
              <a:t>LA PASQUA!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8D9096BE-DA2B-4665-B9A4-F86FCF66FE07}"/>
              </a:ext>
            </a:extLst>
          </p:cNvPr>
          <p:cNvSpPr/>
          <p:nvPr/>
        </p:nvSpPr>
        <p:spPr>
          <a:xfrm rot="20018026">
            <a:off x="8536445" y="27394"/>
            <a:ext cx="1297075" cy="1167473"/>
          </a:xfrm>
          <a:prstGeom prst="star5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DF67AF-7265-43C8-B09E-EEAB7CDB1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830" y="611130"/>
            <a:ext cx="933156" cy="90735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810E78-28FB-431C-AC94-99EA5AA90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948" y="172943"/>
            <a:ext cx="1043006" cy="10141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5B05C7-E6C1-4ADF-A0DA-41839635A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014" y="983116"/>
            <a:ext cx="933157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8F7019-DF52-4834-82AC-49DCCACB828C}"/>
              </a:ext>
            </a:extLst>
          </p:cNvPr>
          <p:cNvSpPr/>
          <p:nvPr/>
        </p:nvSpPr>
        <p:spPr>
          <a:xfrm rot="2364848">
            <a:off x="5808546" y="1798061"/>
            <a:ext cx="3414396" cy="6171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E7FD15-556B-4E82-8295-078B6ADED93E}"/>
              </a:ext>
            </a:extLst>
          </p:cNvPr>
          <p:cNvSpPr/>
          <p:nvPr/>
        </p:nvSpPr>
        <p:spPr>
          <a:xfrm rot="7729383">
            <a:off x="4729260" y="1300986"/>
            <a:ext cx="2280531" cy="1060316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Picture 3" descr="A picture containing person, child, boy, indoor&#10;&#10;Description automatically generated">
            <a:extLst>
              <a:ext uri="{FF2B5EF4-FFF2-40B4-BE49-F238E27FC236}">
                <a16:creationId xmlns:a16="http://schemas.microsoft.com/office/drawing/2014/main" id="{6EC9D42C-83F6-4703-9EF7-7A68CE2C4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3"/>
          <a:stretch/>
        </p:blipFill>
        <p:spPr>
          <a:xfrm>
            <a:off x="8549716" y="1348703"/>
            <a:ext cx="3332499" cy="454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8100C-0D58-40BD-ABDF-061D5F621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28821"/>
          <a:stretch/>
        </p:blipFill>
        <p:spPr>
          <a:xfrm>
            <a:off x="3501282" y="2759463"/>
            <a:ext cx="3332499" cy="393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2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36F397F7-EC30-4422-9ADC-AC2D25E40402}"/>
              </a:ext>
            </a:extLst>
          </p:cNvPr>
          <p:cNvSpPr/>
          <p:nvPr/>
        </p:nvSpPr>
        <p:spPr>
          <a:xfrm>
            <a:off x="3605708" y="21164"/>
            <a:ext cx="8078292" cy="340630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6DB97-5D93-4CB7-BFFF-1837CAEB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24655"/>
          <a:stretch/>
        </p:blipFill>
        <p:spPr>
          <a:xfrm rot="416392">
            <a:off x="182210" y="148098"/>
            <a:ext cx="2292408" cy="315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F27EB9-8F28-4E34-91C5-F51E29D81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1337" y="842457"/>
            <a:ext cx="8896350" cy="1560513"/>
          </a:xfrm>
        </p:spPr>
        <p:txBody>
          <a:bodyPr>
            <a:noAutofit/>
          </a:bodyPr>
          <a:lstStyle/>
          <a:p>
            <a:pPr algn="ctr"/>
            <a:r>
              <a:rPr lang="it-IT" sz="7200" dirty="0">
                <a:solidFill>
                  <a:srgbClr val="F3A447"/>
                </a:solidFill>
                <a:latin typeface="Freestyle Script" panose="030804020302050B0404" pitchFamily="66" charset="0"/>
              </a:rPr>
              <a:t>BUONA FESTA DELLA MAMMA!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BBC7-CB59-481B-BF35-06017C602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7"/>
          <a:stretch/>
        </p:blipFill>
        <p:spPr>
          <a:xfrm rot="16637365">
            <a:off x="5221454" y="3535347"/>
            <a:ext cx="2358693" cy="346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875DF-DCEF-4EF9-8E8B-7FB715646F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24815"/>
          <a:stretch/>
        </p:blipFill>
        <p:spPr>
          <a:xfrm rot="16200000">
            <a:off x="8979114" y="3267348"/>
            <a:ext cx="2673691" cy="333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1390C1-51D6-46F3-9D58-0F35BB558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6272">
            <a:off x="1478204" y="3389757"/>
            <a:ext cx="2349572" cy="31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6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C10CDF-540D-4137-87A7-C09AC113B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642"/>
          <a:stretch/>
        </p:blipFill>
        <p:spPr>
          <a:xfrm>
            <a:off x="4550035" y="5693237"/>
            <a:ext cx="1969179" cy="1164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74352-CDCF-40C6-8507-C9F8089E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8846">
            <a:off x="677388" y="2875905"/>
            <a:ext cx="1969179" cy="2066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87F4CC-21B3-41EF-9900-8C129219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96180">
            <a:off x="3201205" y="393994"/>
            <a:ext cx="1575140" cy="1653166"/>
          </a:xfrm>
          <a:prstGeom prst="rect">
            <a:avLst/>
          </a:prstGeom>
        </p:spPr>
      </p:pic>
      <p:sp>
        <p:nvSpPr>
          <p:cNvPr id="11" name="Moon 10">
            <a:extLst>
              <a:ext uri="{FF2B5EF4-FFF2-40B4-BE49-F238E27FC236}">
                <a16:creationId xmlns:a16="http://schemas.microsoft.com/office/drawing/2014/main" id="{AF043D5A-542D-42F8-8BC4-D0B5BA421482}"/>
              </a:ext>
            </a:extLst>
          </p:cNvPr>
          <p:cNvSpPr/>
          <p:nvPr/>
        </p:nvSpPr>
        <p:spPr>
          <a:xfrm rot="7088371">
            <a:off x="7839171" y="-143203"/>
            <a:ext cx="763923" cy="2161306"/>
          </a:xfrm>
          <a:prstGeom prst="mo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399AA-915E-4A7A-83F4-CF143EB20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2275" b="8572"/>
          <a:stretch/>
        </p:blipFill>
        <p:spPr>
          <a:xfrm rot="5400000">
            <a:off x="8735834" y="2618063"/>
            <a:ext cx="2630617" cy="428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4E8B3-859E-4CF7-982C-EACC1EDB6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24868"/>
          <a:stretch/>
        </p:blipFill>
        <p:spPr>
          <a:xfrm rot="4583936">
            <a:off x="4848886" y="-120316"/>
            <a:ext cx="2407263" cy="324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0D04F-E291-4100-A866-AFB5ADB01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4233"/>
          <a:stretch/>
        </p:blipFill>
        <p:spPr>
          <a:xfrm>
            <a:off x="8860110" y="170541"/>
            <a:ext cx="3331890" cy="428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person, holding, table, sitting&#10;&#10;Description automatically generated">
            <a:extLst>
              <a:ext uri="{FF2B5EF4-FFF2-40B4-BE49-F238E27FC236}">
                <a16:creationId xmlns:a16="http://schemas.microsoft.com/office/drawing/2014/main" id="{5A8B1D61-F8BA-41F0-BA33-8C20B1ECB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31217"/>
          <a:stretch/>
        </p:blipFill>
        <p:spPr>
          <a:xfrm>
            <a:off x="838630" y="228091"/>
            <a:ext cx="2493259" cy="295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hand holding a plastic bag&#10;&#10;Description automatically generated">
            <a:extLst>
              <a:ext uri="{FF2B5EF4-FFF2-40B4-BE49-F238E27FC236}">
                <a16:creationId xmlns:a16="http://schemas.microsoft.com/office/drawing/2014/main" id="{5C473444-48CB-49E0-84BC-6AE55156B0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1429"/>
          <a:stretch/>
        </p:blipFill>
        <p:spPr>
          <a:xfrm rot="15596844">
            <a:off x="2198331" y="3733985"/>
            <a:ext cx="2412192" cy="307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0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B1D98D-D3A2-4669-B6D9-3DFE1B8C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77075" flipH="1">
            <a:off x="1473915" y="2176330"/>
            <a:ext cx="835330" cy="3056394"/>
          </a:xfrm>
          <a:prstGeom prst="rect">
            <a:avLst/>
          </a:prstGeom>
        </p:spPr>
      </p:pic>
      <p:sp>
        <p:nvSpPr>
          <p:cNvPr id="10" name="Double Brace 9">
            <a:extLst>
              <a:ext uri="{FF2B5EF4-FFF2-40B4-BE49-F238E27FC236}">
                <a16:creationId xmlns:a16="http://schemas.microsoft.com/office/drawing/2014/main" id="{5831E6FF-5964-4667-AFAC-66E1AFC04480}"/>
              </a:ext>
            </a:extLst>
          </p:cNvPr>
          <p:cNvSpPr/>
          <p:nvPr/>
        </p:nvSpPr>
        <p:spPr>
          <a:xfrm>
            <a:off x="2966855" y="3236209"/>
            <a:ext cx="9011241" cy="3434309"/>
          </a:xfrm>
          <a:prstGeom prst="bracePair">
            <a:avLst/>
          </a:prstGeom>
          <a:solidFill>
            <a:srgbClr val="F8CF88"/>
          </a:solidFill>
          <a:ln>
            <a:solidFill>
              <a:srgbClr val="F8CF88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C370F-B734-488C-B098-55712A2D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5718">
            <a:off x="3617812" y="222664"/>
            <a:ext cx="1969179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0DE00-DD64-48D1-9E17-5454EDC2B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5503297" y="0"/>
            <a:ext cx="1969179" cy="1033361"/>
          </a:xfrm>
          <a:prstGeom prst="rect">
            <a:avLst/>
          </a:prstGeom>
        </p:spPr>
      </p:pic>
      <p:pic>
        <p:nvPicPr>
          <p:cNvPr id="4" name="Picture 3" descr="A picture containing person, holding, table, food&#10;&#10;Description automatically generated">
            <a:extLst>
              <a:ext uri="{FF2B5EF4-FFF2-40B4-BE49-F238E27FC236}">
                <a16:creationId xmlns:a16="http://schemas.microsoft.com/office/drawing/2014/main" id="{F2766D14-63DB-40CF-9926-57AA05B47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 b="12804"/>
          <a:stretch/>
        </p:blipFill>
        <p:spPr>
          <a:xfrm rot="17324519">
            <a:off x="6062575" y="55415"/>
            <a:ext cx="2122583" cy="315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food, table, sitting, holding&#10;&#10;Description automatically generated">
            <a:extLst>
              <a:ext uri="{FF2B5EF4-FFF2-40B4-BE49-F238E27FC236}">
                <a16:creationId xmlns:a16="http://schemas.microsoft.com/office/drawing/2014/main" id="{E3008BC6-8A6A-4C8D-A12C-8DFC7EDCB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 b="14286"/>
          <a:stretch/>
        </p:blipFill>
        <p:spPr>
          <a:xfrm rot="15151931">
            <a:off x="884076" y="126455"/>
            <a:ext cx="2151883" cy="328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able, cake, indoor, window&#10;&#10;Description automatically generated">
            <a:extLst>
              <a:ext uri="{FF2B5EF4-FFF2-40B4-BE49-F238E27FC236}">
                <a16:creationId xmlns:a16="http://schemas.microsoft.com/office/drawing/2014/main" id="{3C935746-F355-44F3-8E33-842F81697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38637"/>
          <a:stretch/>
        </p:blipFill>
        <p:spPr>
          <a:xfrm>
            <a:off x="7839210" y="3604703"/>
            <a:ext cx="3331890" cy="28439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C4C288-8FBC-46B7-94B0-A63AC71666CF}"/>
              </a:ext>
            </a:extLst>
          </p:cNvPr>
          <p:cNvSpPr txBox="1"/>
          <p:nvPr/>
        </p:nvSpPr>
        <p:spPr>
          <a:xfrm>
            <a:off x="3847781" y="3676090"/>
            <a:ext cx="3991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FEFAC9"/>
                </a:solidFill>
                <a:latin typeface="Freestyle Script" panose="030804020302050B0404" pitchFamily="66" charset="0"/>
              </a:rPr>
              <a:t>AUGURI MAMMA!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49BFCD9A-751A-48BD-87BA-288F6C92C3D4}"/>
              </a:ext>
            </a:extLst>
          </p:cNvPr>
          <p:cNvSpPr/>
          <p:nvPr/>
        </p:nvSpPr>
        <p:spPr>
          <a:xfrm rot="1167029">
            <a:off x="9701945" y="654172"/>
            <a:ext cx="1741714" cy="1480457"/>
          </a:xfrm>
          <a:prstGeom prst="hear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65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Feather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260</TotalTime>
  <Words>40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Corbel</vt:lpstr>
      <vt:lpstr>Freestyle Script</vt:lpstr>
      <vt:lpstr>Feathered</vt:lpstr>
      <vt:lpstr>Progetto  di inclusione</vt:lpstr>
      <vt:lpstr>LA NATURA</vt:lpstr>
      <vt:lpstr>Presentazione standard di PowerPoint</vt:lpstr>
      <vt:lpstr>DAL SEME ALLA PIANTA</vt:lpstr>
      <vt:lpstr>Presentazione standard di PowerPoint</vt:lpstr>
      <vt:lpstr>Presentazione standard di PowerPoint</vt:lpstr>
      <vt:lpstr>BUONA FESTA DELLA MAMMA!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NATURA</dc:title>
  <dc:creator>ANNALISA ESPOSITO MOCERINO</dc:creator>
  <cp:lastModifiedBy>Raffaella Castiello</cp:lastModifiedBy>
  <cp:revision>3</cp:revision>
  <dcterms:created xsi:type="dcterms:W3CDTF">2020-05-26T10:31:58Z</dcterms:created>
  <dcterms:modified xsi:type="dcterms:W3CDTF">2020-06-11T12:40:07Z</dcterms:modified>
</cp:coreProperties>
</file>