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5"/>
  </p:notesMasterIdLst>
  <p:sldIdLst>
    <p:sldId id="256" r:id="rId2"/>
    <p:sldId id="257" r:id="rId3"/>
    <p:sldId id="260" r:id="rId4"/>
    <p:sldId id="259" r:id="rId5"/>
    <p:sldId id="261" r:id="rId6"/>
    <p:sldId id="267" r:id="rId7"/>
    <p:sldId id="262" r:id="rId8"/>
    <p:sldId id="271" r:id="rId9"/>
    <p:sldId id="263" r:id="rId10"/>
    <p:sldId id="265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E7C98-1419-4372-9C19-A2D97AD2F4F8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DBFEB-6E58-487D-811C-49A13872CC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0971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5DBFEB-6E58-487D-811C-49A13872CCB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9459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nettore 1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Segnaposto contenut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ttore 1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15" name="Connettore 1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Segnaposto contenut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6" name="Segnaposto contenut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5" name="Oval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3" name="Tito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tango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tango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Segnaposto contenut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0" name="Oval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nettore 1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tango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tango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22" name="Rettango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tango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tango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60762E6-AB4E-4AA6-8893-8F858A30DA3C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8" name="Rettango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CC5EF1D0-3399-4CC8-BD0B-E9B58262FD0C}" type="slidenum">
              <a:rPr lang="it-IT" smtClean="0"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527720"/>
          </a:xfrm>
        </p:spPr>
        <p:txBody>
          <a:bodyPr>
            <a:normAutofit/>
          </a:bodyPr>
          <a:lstStyle/>
          <a:p>
            <a:r>
              <a:rPr lang="it-IT" sz="2400" dirty="0"/>
              <a:t>Doc. Pasqualina Ciccone classe 4B</a:t>
            </a:r>
          </a:p>
        </p:txBody>
      </p:sp>
      <p:pic>
        <p:nvPicPr>
          <p:cNvPr id="4" name="Immagine 3" descr="C:\Users\lina\Desktop\Attività 18 maggio\20200521_17190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73" y="-603449"/>
            <a:ext cx="5832648" cy="885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vocale musica miti-grec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3648" y="1065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1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a\Desktop\Disegni 4 B\DSC006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712968" cy="6220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1935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   DEUCALIONE E PIRRA</a:t>
            </a:r>
          </a:p>
        </p:txBody>
      </p:sp>
      <p:pic>
        <p:nvPicPr>
          <p:cNvPr id="1026" name="Picture 2" descr="C:\Users\lina\Desktop\Disegni 4 B\allegato - 2020-05-28T155103.193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84976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703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IL POMO DELLA DISCORDIA</a:t>
            </a:r>
          </a:p>
        </p:txBody>
      </p:sp>
      <p:pic>
        <p:nvPicPr>
          <p:cNvPr id="2050" name="Picture 2" descr="C:\Users\lina\Desktop\Disegni 4 B\whatsapp+image+2020-05-28+at+17.33.20 (2)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43204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09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241333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2000" dirty="0">
                <a:solidFill>
                  <a:srgbClr val="FF0000"/>
                </a:solidFill>
              </a:rPr>
              <a:t>Il racconto mitologico, generalmente, cerca di dare una spiegazione fantastica alle forze che regolano la natura, alle leggi della vita: la nascita, la crescita, la morte. I bambini si sono lasciati trasportare in questo mondo e da ogni racconto ne hanno tratto un insegnamento di vita.</a:t>
            </a:r>
          </a:p>
        </p:txBody>
      </p:sp>
    </p:spTree>
    <p:extLst>
      <p:ext uri="{BB962C8B-B14F-4D97-AF65-F5344CB8AC3E}">
        <p14:creationId xmlns:p14="http://schemas.microsoft.com/office/powerpoint/2010/main" val="104608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848872" cy="4032448"/>
          </a:xfrm>
        </p:spPr>
        <p:txBody>
          <a:bodyPr>
            <a:noAutofit/>
          </a:bodyPr>
          <a:lstStyle/>
          <a:p>
            <a:pPr algn="just"/>
            <a:r>
              <a:rPr lang="it-IT" sz="2400" dirty="0">
                <a:solidFill>
                  <a:srgbClr val="FF0000"/>
                </a:solidFill>
                <a:latin typeface="Century Schoolbook" pitchFamily="18" charset="0"/>
                <a:cs typeface="Arial" pitchFamily="34" charset="0"/>
              </a:rPr>
              <a:t>In occasione dell’iniziativa « Il maggio dei libri 2020» gli alunni hanno ascoltato racconti mitologici, letti dai genitori. I bambini si sono avvicinati a questo mondo fantastico fatto di inganni, tradimenti, potere. Successivamente,  dopo una riflessione e un confronto con l’insegnante,   hanno rappresentato graficamente un momento o un personaggio dei vari racconti  così come vedrete nelle slide che seguiranno.</a:t>
            </a:r>
          </a:p>
        </p:txBody>
      </p:sp>
    </p:spTree>
    <p:extLst>
      <p:ext uri="{BB962C8B-B14F-4D97-AF65-F5344CB8AC3E}">
        <p14:creationId xmlns:p14="http://schemas.microsoft.com/office/powerpoint/2010/main" val="1085463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Narciso si innamora della propria immagine riflessa</a:t>
            </a:r>
          </a:p>
        </p:txBody>
      </p:sp>
      <p:pic>
        <p:nvPicPr>
          <p:cNvPr id="2053" name="Picture 5" descr="C:\Users\lina\Desktop\Disegni 4 B\IMG-20200523-WA0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03860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69211"/>
            <a:ext cx="4038600" cy="33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44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000" dirty="0">
                <a:solidFill>
                  <a:srgbClr val="FF0000"/>
                </a:solidFill>
              </a:rPr>
              <a:t>Narciso si lascia morire d’amore, trasformandosi nel fiore omonimo</a:t>
            </a:r>
          </a:p>
        </p:txBody>
      </p:sp>
      <p:pic>
        <p:nvPicPr>
          <p:cNvPr id="1026" name="Picture 2" descr="C:\Users\lina\Desktop\Disegni 4 B\IMG-20200523-WA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0386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ina\Desktop\Disegni 4 B\DSC006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8840"/>
            <a:ext cx="403860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46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Il  profumo del fiore narciso inebria e stordisce esattamente come una grande bellezza</a:t>
            </a:r>
            <a:r>
              <a:rPr lang="it-IT" sz="1600" dirty="0"/>
              <a:t>.</a:t>
            </a:r>
          </a:p>
        </p:txBody>
      </p:sp>
      <p:pic>
        <p:nvPicPr>
          <p:cNvPr id="1026" name="Picture 2" descr="C:\Users\lina\Desktop\Disegni 4 B\DSC006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4" y="1484784"/>
            <a:ext cx="419836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ina\Desktop\Disegni 4 B\DSC006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72816"/>
            <a:ext cx="40386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07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55575"/>
            <a:ext cx="892492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38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Pandora e il vaso magico</a:t>
            </a:r>
          </a:p>
        </p:txBody>
      </p:sp>
      <p:pic>
        <p:nvPicPr>
          <p:cNvPr id="6" name="Picture 2" descr="C:\Users\lina\Desktop\Disegni 4 B\IMG-20200523-WA0014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217" y="1371600"/>
            <a:ext cx="2633365" cy="468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lina\Desktop\Disegni 4 B\DSC00628.JPG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016956"/>
            <a:ext cx="4038600" cy="378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516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ZEUS ABILE MANIPOLATORE E STRATEGA</a:t>
            </a:r>
          </a:p>
        </p:txBody>
      </p:sp>
      <p:pic>
        <p:nvPicPr>
          <p:cNvPr id="1026" name="Picture 2" descr="C:\Users\lina\Desktop\Disegni 4 B\allegato - 2020-05-28T230211.414.jpe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5184576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857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ina\Desktop\Disegni 4 B\DSC006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7493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tà">
  <a:themeElements>
    <a:clrScheme name="Città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ttà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ttà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507</TotalTime>
  <Words>178</Words>
  <Application>Microsoft Office PowerPoint</Application>
  <PresentationFormat>Presentazione su schermo (4:3)</PresentationFormat>
  <Paragraphs>11</Paragraphs>
  <Slides>13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Calibri</vt:lpstr>
      <vt:lpstr>Century Schoolbook</vt:lpstr>
      <vt:lpstr>Georgia</vt:lpstr>
      <vt:lpstr>Wingdings</vt:lpstr>
      <vt:lpstr>Wingdings 2</vt:lpstr>
      <vt:lpstr>Città</vt:lpstr>
      <vt:lpstr>Doc. Pasqualina Ciccone classe 4B</vt:lpstr>
      <vt:lpstr>In occasione dell’iniziativa « Il maggio dei libri 2020» gli alunni hanno ascoltato racconti mitologici, letti dai genitori. I bambini si sono avvicinati a questo mondo fantastico fatto di inganni, tradimenti, potere. Successivamente,  dopo una riflessione e un confronto con l’insegnante,   hanno rappresentato graficamente un momento o un personaggio dei vari racconti  così come vedrete nelle slide che seguiranno.</vt:lpstr>
      <vt:lpstr>Narciso si innamora della propria immagine riflessa</vt:lpstr>
      <vt:lpstr>Narciso si lascia morire d’amore, trasformandosi nel fiore omonimo</vt:lpstr>
      <vt:lpstr>Il  profumo del fiore narciso inebria e stordisce esattamente come una grande bellezza.</vt:lpstr>
      <vt:lpstr>Presentazione standard di PowerPoint</vt:lpstr>
      <vt:lpstr>Pandora e il vaso magico</vt:lpstr>
      <vt:lpstr>ZEUS ABILE MANIPOLATORE E STRATEGA</vt:lpstr>
      <vt:lpstr>Presentazione standard di PowerPoint</vt:lpstr>
      <vt:lpstr>Presentazione standard di PowerPoint</vt:lpstr>
      <vt:lpstr>   DEUCALIONE E PIRRA</vt:lpstr>
      <vt:lpstr>IL POMO DELLA DISCORDIA</vt:lpstr>
      <vt:lpstr>Presentazione standard di PowerPoint</vt:lpstr>
    </vt:vector>
  </TitlesOfParts>
  <Company>Ministero dell'Economia e delle Finanze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giugno</dc:title>
  <dc:creator>Lina</dc:creator>
  <cp:lastModifiedBy>Raffaella Castiello</cp:lastModifiedBy>
  <cp:revision>134</cp:revision>
  <dcterms:created xsi:type="dcterms:W3CDTF">2020-03-22T15:44:21Z</dcterms:created>
  <dcterms:modified xsi:type="dcterms:W3CDTF">2020-06-03T10:04:19Z</dcterms:modified>
</cp:coreProperties>
</file>