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BD600-044D-4E39-9784-0EB5B3E0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BCB63D-337C-48EC-AE72-A7BCE7B4B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2AD83C-E369-49AA-A9DA-CD103808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7FC3FC-42C8-45A4-B3E4-3AAB6FA3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E985F4-D2C6-4CF5-AE35-4E54F4F7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30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C34F77-12E5-4E5F-A367-3D7D0127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BAB888-16EE-4CD2-A005-C4F4BCEBD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C1498-9F28-4331-BE2F-F375FD79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46164C-2E84-4B43-8C0D-66216AE1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7AB6BE-63A8-48EA-9BE5-7BCF71FA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08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CB4CC5-7437-4C9A-A9E5-92AA5BE973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89D4694-0DDB-41B4-9654-EA10FBC3C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4AD6F5-43C8-4F04-96EC-DC9DF65F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B911AB-4C52-4C82-935C-1910EDA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A5EE2F-8644-4EF5-85BE-86109A86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59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96A4FE-631E-46D8-A7F8-CD59ADE0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B198E6-1FE8-476D-8BD2-C81D16C43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351A47-6C24-44E9-B5F5-3CC7BF96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F57052-52E7-4248-8F06-A66A8C23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CEA0E7-21C3-438C-937A-BB88D54BA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49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2FECA-CFCF-43AF-9FA5-9FA280B9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2EA636-00FF-4032-9B80-B7172089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EC7393-56A1-4E72-8DCF-3FA58AC8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07CCCB-FA8C-4855-BF0E-F3109615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CC32BD-BBD0-4B82-8FE5-FEEDF0AD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61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8053E-AEF6-4EBA-8AAD-53F13A59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20DF56-91DC-45C1-8C24-1BD3F8166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1D6D91-A099-4113-8A75-2B5E09518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C3F678-356F-4E34-81C3-D72878F1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13FE08-01FE-443D-BFE7-C066CF05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459035-3876-4FD1-A845-E2DF33B4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310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6F4B48-3B5D-4CB2-98A9-5FBC94CE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A5B93C-65D1-45CC-A405-7491B835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670A09-F3F6-4785-887E-146EBDAF3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E249E0A-A5D2-4499-A5E9-B69426753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B1DE1E3-B527-4256-8202-C2D2238C2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067866-89BC-4434-91E0-6752D39B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C2F13ED-7831-4967-94AA-43DDDBE6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18B2391-76B8-4463-8A73-7B4215D1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55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E9FBFA-EEEE-4683-A816-28A552A6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F0E0F2-6C67-43D4-AEB6-6E3AC807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47627F-4FBB-48ED-B7B7-878CBC86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DA3817-17A9-4F92-A089-AD434249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70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DC7936A-247D-44FD-A8E2-BB92AE7B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4CB7D5E-962F-4556-AD86-50735F08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589BA7-2BB9-4362-A309-ABCAC53F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70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58F69D-0599-4045-91A8-DA711DCF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4D3460-BF74-4878-BD3B-36E194144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BC9BD8-7CD5-4449-899D-E83F2E061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F7BD18-C714-481B-8126-E33DC33DB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3F405A-73F1-42C5-B0F0-1229D74F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BADB6F-CE0E-408B-9E4E-816D764F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31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4F2C09-AE2B-4CDC-990F-66F659E4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476BE3A-ABB1-4E73-BBE0-F354E7B1A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2AAEB7-91A6-4DD5-93C5-D8EF61DA1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FCFB4D-7D18-4A55-8C94-0CCB29BE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192DD0-0252-46AB-B147-D43DFBEF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C0CD72-F104-4DC2-A9C5-43EA07D9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95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7AFA3DC-A313-4EF8-AA93-A771D560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3F37CA-DBDD-492A-B408-35F39CF84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57FD17-2343-45CC-9B79-E2D613F2E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8BC5A-691C-4AE6-A5E0-E4617C3F80A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C1A577-54A6-4A34-9012-C15BDC550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453CC7-C2C9-40AC-B2E9-79306B472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2E4C9-F538-4492-9A6E-09D3315E61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68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6257141-695A-4B34-ADE5-A17BEA580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708" y="492369"/>
            <a:ext cx="5251938" cy="1758462"/>
          </a:xfrm>
        </p:spPr>
        <p:txBody>
          <a:bodyPr>
            <a:normAutofit/>
          </a:bodyPr>
          <a:lstStyle/>
          <a:p>
            <a:r>
              <a:rPr lang="it-IT" sz="3200" i="1" dirty="0">
                <a:solidFill>
                  <a:schemeClr val="accent6">
                    <a:lumMod val="50000"/>
                  </a:schemeClr>
                </a:solidFill>
              </a:rPr>
              <a:t>LL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0E2709-A5B2-4FC4-AF51-C9A61E41E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C86DE2-7F13-45E2-A201-24B22D3F57E4}"/>
              </a:ext>
            </a:extLst>
          </p:cNvPr>
          <p:cNvSpPr txBox="1"/>
          <p:nvPr/>
        </p:nvSpPr>
        <p:spPr>
          <a:xfrm>
            <a:off x="479394" y="719091"/>
            <a:ext cx="533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LA TARTARUGA CAMILLA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7D303F-29EF-431B-95ED-0A02493C9DCB}"/>
              </a:ext>
            </a:extLst>
          </p:cNvPr>
          <p:cNvSpPr txBox="1"/>
          <p:nvPr/>
        </p:nvSpPr>
        <p:spPr>
          <a:xfrm>
            <a:off x="692458" y="2743200"/>
            <a:ext cx="48472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Plesso Rodari </a:t>
            </a:r>
            <a:r>
              <a:rPr lang="it-IT" sz="3600" dirty="0" err="1"/>
              <a:t>sez.P</a:t>
            </a:r>
            <a:endParaRPr lang="it-IT" sz="3600" dirty="0"/>
          </a:p>
          <a:p>
            <a:r>
              <a:rPr lang="it-IT" sz="3600" dirty="0"/>
              <a:t>Bambini 3 anni</a:t>
            </a:r>
          </a:p>
          <a:p>
            <a:endParaRPr lang="it-IT" sz="3600" dirty="0"/>
          </a:p>
          <a:p>
            <a:endParaRPr lang="it-IT" sz="3600" dirty="0"/>
          </a:p>
          <a:p>
            <a:endParaRPr lang="it-IT" sz="3600" dirty="0"/>
          </a:p>
          <a:p>
            <a:r>
              <a:rPr lang="it-IT" sz="3600" dirty="0"/>
              <a:t>Docente </a:t>
            </a:r>
          </a:p>
          <a:p>
            <a:r>
              <a:rPr lang="it-IT" sz="3600" dirty="0"/>
              <a:t>Lucia Napolitano</a:t>
            </a:r>
          </a:p>
        </p:txBody>
      </p:sp>
    </p:spTree>
    <p:extLst>
      <p:ext uri="{BB962C8B-B14F-4D97-AF65-F5344CB8AC3E}">
        <p14:creationId xmlns:p14="http://schemas.microsoft.com/office/powerpoint/2010/main" val="2240154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5-29 at 17.38.01 (1)">
            <a:hlinkClick r:id="" action="ppaction://media"/>
            <a:extLst>
              <a:ext uri="{FF2B5EF4-FFF2-40B4-BE49-F238E27FC236}">
                <a16:creationId xmlns:a16="http://schemas.microsoft.com/office/drawing/2014/main" id="{9847083F-74D8-4513-903B-0759FFA9A1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087563"/>
            <a:ext cx="4876800" cy="26828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537BAD-C1C5-481F-AD84-DD18F2BD0357}"/>
              </a:ext>
            </a:extLst>
          </p:cNvPr>
          <p:cNvSpPr txBox="1"/>
          <p:nvPr/>
        </p:nvSpPr>
        <p:spPr>
          <a:xfrm>
            <a:off x="408373" y="532660"/>
            <a:ext cx="7501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B050"/>
                </a:solidFill>
              </a:rPr>
              <a:t>Bambini siete pronti ad ascoltare l’avventura di Camilla la tartaruga?</a:t>
            </a:r>
          </a:p>
        </p:txBody>
      </p:sp>
    </p:spTree>
    <p:extLst>
      <p:ext uri="{BB962C8B-B14F-4D97-AF65-F5344CB8AC3E}">
        <p14:creationId xmlns:p14="http://schemas.microsoft.com/office/powerpoint/2010/main" val="385163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26</Words>
  <Application>Microsoft Office PowerPoint</Application>
  <PresentationFormat>Widescreen</PresentationFormat>
  <Paragraphs>10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</cp:revision>
  <dcterms:created xsi:type="dcterms:W3CDTF">2020-05-30T13:56:12Z</dcterms:created>
  <dcterms:modified xsi:type="dcterms:W3CDTF">2020-05-30T14:05:32Z</dcterms:modified>
</cp:coreProperties>
</file>