
<file path=[Content_Types].xml><?xml version="1.0" encoding="utf-8"?>
<Types xmlns="http://schemas.openxmlformats.org/package/2006/content-types">
  <Default Extension="aac" ContentType="audio/aac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7423C-2B77-4EF4-89C9-A43621F8C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6FF194-8F3B-45FF-8560-32FDC9885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CE6D40-CE58-4DAC-8740-45246EA3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52C976-67AB-49D7-BC83-7DB34065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AB77C4-DA64-4FCD-87CC-2502ECFF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69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E90BA0-8295-4EB5-958E-6B0B657D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92660C-ECF0-4D55-B4EA-0D926FF25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4E5F61-06BF-4FEF-B40F-0252C970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194F94-431B-4E29-8C80-3BCB6D91D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ED1B63-2688-4764-8999-96731DB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83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AA6E6D-D092-4F33-B97F-3D3DC8413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2C5B8C-CD1C-496F-9428-833C5F791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28C7E8-F5A6-4D80-ACD7-1C6A096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CEC8C9-0B3C-4148-94C5-A20DC457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E3F0C-E018-4C3D-8850-0C8842D0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90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78A9D8-A12A-4E60-86C2-CFF07A3C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DCF254-03EE-4773-AB24-F8728C93A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0C10E6-F578-4E5B-A6FD-556E3D22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AB3B08-3A06-4DD9-9FB7-CC536C27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C6FEEC-CEEB-484E-8405-D26677A3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09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7FB17-409A-42C9-9A0D-11D8E564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F0E79D-190C-41D6-BA04-1A6A39340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5F48FB-9337-4524-8BA7-6A321651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860DAD-6724-41C6-8AA3-2933E421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2F1786-853E-428F-A22D-62950753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50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DC0F53-075B-424D-B850-5048D926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D3BF81-1864-429C-BC88-36BD57C1A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4834AA-2CB6-4D6F-BC4A-BFEE71901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0F865F-A365-4713-B0BD-BEBE375CE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40AD01-B07C-4359-BD9F-08C6EBD0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07A6F7-4078-44BE-B056-CBAF89A8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76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499A94-2CC5-4022-9B98-2DD85281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1CE48C-354D-4269-8B73-99ED54B8B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5BADAB-50FF-49C5-AD62-03C3B8404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CF5A60-9324-4A62-98A3-B049FD08A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81364BB-4861-46AD-95AB-E190CECC9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E6022A8-3153-46B5-8727-635D5C543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C1948A7-7A71-47ED-AAAB-E45FFE7F9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133B97-2CE0-4252-A1BE-A4FC1ACC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5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BC71D-B30D-4C4B-87FF-7F5B67B2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87120E-2574-4B0A-8199-D16EE2B4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E07CB3-B2CD-425B-8A5B-75686E042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06AF88-F030-41B2-AC08-C1619A0D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5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AF372A-CECA-426A-8DE6-9B87D6D2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D72C497-7D28-423E-B1A3-BD2BCC64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C85CD4-4E68-4BCE-9187-5C0596486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56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1C9994-5825-4122-85C9-F8588212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BAC7C-19D5-4B49-A2D1-7FDB9608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A52B62-B621-4133-A0E3-B408949F0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E7929F-431A-4D99-A32C-56AAF69A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77468B-72E4-4119-9CBD-2F3CBBB1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9305E2-6CF0-4208-BB97-6663BE50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4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6F8174-230B-4615-A013-E5118287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325CF-0FBF-47AC-B57A-1C70DCFBD1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24B48F-C16C-49D5-B727-A7C6CC5DA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B45F40-EAD3-40B1-B67E-EC8A1929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03163B-CF6E-407F-A656-BE905C10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E93DDB-1049-4A4A-8EC1-A67014A6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2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2C1F983-5036-4795-B820-30D55162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AC0E5F-D733-410B-AF02-C130D122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A9FBCC-6639-45B9-A7C4-3D73BC9D9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F36B5-1F52-49D2-B765-9E76FCCD6913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3C8C32-819F-499D-BD2D-A2391498D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66D7B3-7AC5-4C63-9442-470F3C797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C90B0-C2BA-4A69-889F-8895C0F3FCA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61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CBDE8-60BE-486F-89F1-A75ACD967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304" y="248479"/>
            <a:ext cx="11529391" cy="1628154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storia del pesciolino Arcobaleno</a:t>
            </a:r>
            <a:r>
              <a:rPr lang="it-IT" dirty="0"/>
              <a:t>	</a:t>
            </a:r>
            <a:br>
              <a:rPr lang="it-IT" dirty="0"/>
            </a:br>
            <a:r>
              <a:rPr lang="it-IT" sz="4000" b="1" i="1" dirty="0"/>
              <a:t>Secondo circolo Pomigliano d’Arco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D96477-EF9D-473C-9621-5F93FEC404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31" y="5194851"/>
            <a:ext cx="4678017" cy="1414670"/>
          </a:xfrm>
        </p:spPr>
        <p:txBody>
          <a:bodyPr>
            <a:normAutofit/>
          </a:bodyPr>
          <a:lstStyle/>
          <a:p>
            <a:r>
              <a:rPr lang="it-IT" dirty="0"/>
              <a:t>Plesso Rodari</a:t>
            </a:r>
          </a:p>
          <a:p>
            <a:r>
              <a:rPr lang="it-IT" dirty="0"/>
              <a:t>Sezione P</a:t>
            </a:r>
          </a:p>
          <a:p>
            <a:r>
              <a:rPr lang="it-IT" dirty="0"/>
              <a:t>Insegnante Pulcrano Maria Grazia</a:t>
            </a:r>
          </a:p>
        </p:txBody>
      </p:sp>
    </p:spTree>
    <p:extLst>
      <p:ext uri="{BB962C8B-B14F-4D97-AF65-F5344CB8AC3E}">
        <p14:creationId xmlns:p14="http://schemas.microsoft.com/office/powerpoint/2010/main" val="2664313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6-03 at 10.37.48 (1)">
            <a:hlinkClick r:id="" action="ppaction://media"/>
            <a:extLst>
              <a:ext uri="{FF2B5EF4-FFF2-40B4-BE49-F238E27FC236}">
                <a16:creationId xmlns:a16="http://schemas.microsoft.com/office/drawing/2014/main" id="{0FC03C39-678E-499C-90ED-C176B7FCA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922" y="379828"/>
            <a:ext cx="9676962" cy="582876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4EEA95-1671-4E65-97D3-FA53C141C027}"/>
              </a:ext>
            </a:extLst>
          </p:cNvPr>
          <p:cNvSpPr txBox="1"/>
          <p:nvPr/>
        </p:nvSpPr>
        <p:spPr>
          <a:xfrm>
            <a:off x="0" y="2560321"/>
            <a:ext cx="1846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GUARDA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0671D065-867F-4079-B880-36EE3F7DC916}"/>
              </a:ext>
            </a:extLst>
          </p:cNvPr>
          <p:cNvSpPr/>
          <p:nvPr/>
        </p:nvSpPr>
        <p:spPr>
          <a:xfrm>
            <a:off x="1669381" y="2659629"/>
            <a:ext cx="407963" cy="386158"/>
          </a:xfrm>
          <a:prstGeom prst="rightArrow">
            <a:avLst>
              <a:gd name="adj1" fmla="val 50000"/>
              <a:gd name="adj2" fmla="val 4271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11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Audio 2020-06-03 at 10.38.09">
            <a:hlinkClick r:id="" action="ppaction://media"/>
            <a:extLst>
              <a:ext uri="{FF2B5EF4-FFF2-40B4-BE49-F238E27FC236}">
                <a16:creationId xmlns:a16="http://schemas.microsoft.com/office/drawing/2014/main" id="{D9E66164-94C6-4446-B34A-F1F3CDD88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167" y="176653"/>
            <a:ext cx="2002302" cy="20023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C62C4AB-4914-4647-878E-9C675DF124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2525" r="2891" b="2525"/>
          <a:stretch/>
        </p:blipFill>
        <p:spPr>
          <a:xfrm>
            <a:off x="307336" y="2890470"/>
            <a:ext cx="4477216" cy="37600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96167D2-D1F2-421A-A323-64AC81B8E9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r="682"/>
          <a:stretch/>
        </p:blipFill>
        <p:spPr>
          <a:xfrm>
            <a:off x="9918084" y="2333700"/>
            <a:ext cx="2166064" cy="43168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6B6FA8-567F-4CA5-955E-9D52FFC25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562" r="1083" b="562"/>
          <a:stretch/>
        </p:blipFill>
        <p:spPr>
          <a:xfrm>
            <a:off x="5572704" y="2412137"/>
            <a:ext cx="3557228" cy="416465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DC54CC-4EEC-4C40-821F-0FE3B497602A}"/>
              </a:ext>
            </a:extLst>
          </p:cNvPr>
          <p:cNvSpPr txBox="1"/>
          <p:nvPr/>
        </p:nvSpPr>
        <p:spPr>
          <a:xfrm>
            <a:off x="844062" y="731520"/>
            <a:ext cx="211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Attività</a:t>
            </a:r>
          </a:p>
        </p:txBody>
      </p:sp>
    </p:spTree>
    <p:extLst>
      <p:ext uri="{BB962C8B-B14F-4D97-AF65-F5344CB8AC3E}">
        <p14:creationId xmlns:p14="http://schemas.microsoft.com/office/powerpoint/2010/main" val="7350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</Words>
  <Application>Microsoft Office PowerPoint</Application>
  <PresentationFormat>Widescreen</PresentationFormat>
  <Paragraphs>6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La storia del pesciolino Arcobaleno  Secondo circolo Pomigliano d’Arco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storia del pesciolino Arcobaleno  Secondo circolo Pomigliano d’Arco</dc:title>
  <dc:creator>User-Asus</dc:creator>
  <cp:lastModifiedBy>User-Asus</cp:lastModifiedBy>
  <cp:revision>5</cp:revision>
  <dcterms:created xsi:type="dcterms:W3CDTF">2020-06-03T08:36:45Z</dcterms:created>
  <dcterms:modified xsi:type="dcterms:W3CDTF">2020-06-03T08:56:38Z</dcterms:modified>
</cp:coreProperties>
</file>