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57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135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42D6403-AE4B-48C8-93B7-2B20D5816AF2}" type="datetimeFigureOut">
              <a:rPr lang="it-IT" smtClean="0"/>
              <a:t>12/06/2020</a:t>
            </a:fld>
            <a:endParaRPr 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C5C789B-5BFB-4F27-B27D-C6CDAFDDBB40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565464" cy="2376264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LA FAMIGLIA DELLE FORME 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123728" y="3140968"/>
            <a:ext cx="6182072" cy="920323"/>
          </a:xfrm>
        </p:spPr>
        <p:txBody>
          <a:bodyPr>
            <a:normAutofit fontScale="70000" lnSpcReduction="20000"/>
          </a:bodyPr>
          <a:lstStyle/>
          <a:p>
            <a:endParaRPr lang="it-IT" dirty="0">
              <a:solidFill>
                <a:srgbClr val="92D050"/>
              </a:solidFill>
            </a:endParaRPr>
          </a:p>
          <a:p>
            <a:r>
              <a:rPr lang="it-IT" dirty="0" err="1">
                <a:solidFill>
                  <a:srgbClr val="92D050"/>
                </a:solidFill>
              </a:rPr>
              <a:t>Ins</a:t>
            </a:r>
            <a:r>
              <a:rPr lang="it-IT" dirty="0">
                <a:solidFill>
                  <a:srgbClr val="92D050"/>
                </a:solidFill>
              </a:rPr>
              <a:t>: Palatucci Salvatorina </a:t>
            </a:r>
          </a:p>
          <a:p>
            <a:r>
              <a:rPr lang="it-IT" dirty="0" err="1">
                <a:solidFill>
                  <a:srgbClr val="92D050"/>
                </a:solidFill>
              </a:rPr>
              <a:t>Sez</a:t>
            </a:r>
            <a:r>
              <a:rPr lang="it-IT" dirty="0">
                <a:solidFill>
                  <a:srgbClr val="92D050"/>
                </a:solidFill>
              </a:rPr>
              <a:t> M plesso  SICILIANO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82121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457200" y="1628268"/>
            <a:ext cx="8219256" cy="44978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it-IT" dirty="0">
                <a:latin typeface="Arial Narrow" pitchFamily="34" charset="0"/>
              </a:rPr>
              <a:t>Son quadrato e son perfetto,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assomiglio a un fazzoletto,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se mi allungo un pochettino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faccio un bel rettangolino.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Triangolo mi han chiamato,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da tre punte son formato,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sono un poco spigoloso,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ma non son pericoloso.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Sono un cerchio e son rotondo,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giro spesso nel bel mondo,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giro in tondo in bicicletta</a:t>
            </a:r>
            <a:br>
              <a:rPr lang="it-IT" dirty="0">
                <a:latin typeface="Arial Narrow" pitchFamily="34" charset="0"/>
              </a:rPr>
            </a:br>
            <a:r>
              <a:rPr lang="it-IT" dirty="0">
                <a:latin typeface="Arial Narrow" pitchFamily="34" charset="0"/>
              </a:rPr>
              <a:t>con l’auto o la motocicletta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r="8842" b="59243"/>
          <a:stretch/>
        </p:blipFill>
        <p:spPr>
          <a:xfrm>
            <a:off x="251520" y="26114"/>
            <a:ext cx="6564100" cy="160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2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4725144"/>
            <a:ext cx="7565464" cy="1066056"/>
          </a:xfrm>
        </p:spPr>
        <p:txBody>
          <a:bodyPr>
            <a:normAutofit fontScale="90000"/>
          </a:bodyPr>
          <a:lstStyle/>
          <a:p>
            <a:r>
              <a:rPr lang="it-IT" dirty="0"/>
              <a:t>…</a:t>
            </a:r>
            <a:r>
              <a:rPr lang="it-IT" sz="3600" dirty="0">
                <a:solidFill>
                  <a:srgbClr val="FF0000"/>
                </a:solidFill>
              </a:rPr>
              <a:t>INFORMIAMOCI</a:t>
            </a: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600" dirty="0">
                <a:solidFill>
                  <a:srgbClr val="FF0000"/>
                </a:solidFill>
              </a:rPr>
              <a:t>ASCOLTATE  </a:t>
            </a:r>
          </a:p>
        </p:txBody>
      </p:sp>
      <p:pic>
        <p:nvPicPr>
          <p:cNvPr id="4" name="LA FAMIGLIA DELLE FORME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025" y="1935163"/>
            <a:ext cx="7980363" cy="4389437"/>
          </a:xfrm>
        </p:spPr>
      </p:pic>
    </p:spTree>
    <p:extLst>
      <p:ext uri="{BB962C8B-B14F-4D97-AF65-F5344CB8AC3E}">
        <p14:creationId xmlns:p14="http://schemas.microsoft.com/office/powerpoint/2010/main" val="12264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3393" r="8718"/>
          <a:stretch/>
        </p:blipFill>
        <p:spPr>
          <a:xfrm>
            <a:off x="323528" y="883730"/>
            <a:ext cx="4032448" cy="262120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19644"/>
            <a:ext cx="4456248" cy="320014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2" t="14775" r="19210" b="25168"/>
          <a:stretch/>
        </p:blipFill>
        <p:spPr>
          <a:xfrm>
            <a:off x="4997527" y="175671"/>
            <a:ext cx="2317298" cy="338287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4273" b="17117"/>
          <a:stretch/>
        </p:blipFill>
        <p:spPr>
          <a:xfrm>
            <a:off x="5724128" y="3364512"/>
            <a:ext cx="2488175" cy="323578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51520" y="175671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…</a:t>
            </a:r>
            <a:r>
              <a:rPr lang="it-IT" dirty="0">
                <a:solidFill>
                  <a:srgbClr val="FF0000"/>
                </a:solidFill>
              </a:rPr>
              <a:t>CREO CON LE FORME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562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16997" r="4212" b="30582"/>
          <a:stretch/>
        </p:blipFill>
        <p:spPr>
          <a:xfrm rot="20367283">
            <a:off x="398366" y="388405"/>
            <a:ext cx="1892903" cy="189863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8" t="20250" r="14807" b="11111"/>
          <a:stretch/>
        </p:blipFill>
        <p:spPr>
          <a:xfrm rot="709881">
            <a:off x="5659035" y="149871"/>
            <a:ext cx="2618226" cy="40756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51" y="404664"/>
            <a:ext cx="1979712" cy="1484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16183" r="7199" b="18174"/>
          <a:stretch/>
        </p:blipFill>
        <p:spPr>
          <a:xfrm>
            <a:off x="5933682" y="4797152"/>
            <a:ext cx="1034466" cy="16784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" r="4180" b="11908"/>
          <a:stretch/>
        </p:blipFill>
        <p:spPr>
          <a:xfrm>
            <a:off x="2483768" y="2420888"/>
            <a:ext cx="2605235" cy="26843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8319" r="7658" b="10883"/>
          <a:stretch/>
        </p:blipFill>
        <p:spPr>
          <a:xfrm rot="20984971">
            <a:off x="395536" y="3483881"/>
            <a:ext cx="1664677" cy="27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25-WA004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908720"/>
            <a:ext cx="3022950" cy="5496272"/>
          </a:xfrm>
          <a:prstGeom prst="rect">
            <a:avLst/>
          </a:prstGeom>
        </p:spPr>
      </p:pic>
      <p:pic>
        <p:nvPicPr>
          <p:cNvPr id="3" name="VID-20200425-WA0046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5976" y="908720"/>
            <a:ext cx="3024336" cy="54987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39552" y="188641"/>
            <a:ext cx="63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…MAGIA </a:t>
            </a:r>
            <a:r>
              <a:rPr lang="it-IT" dirty="0" err="1"/>
              <a:t>MAGIA</a:t>
            </a:r>
            <a:r>
              <a:rPr lang="it-IT" dirty="0"/>
              <a:t> … LE FORME INFARINATE </a:t>
            </a:r>
          </a:p>
        </p:txBody>
      </p:sp>
    </p:spTree>
    <p:extLst>
      <p:ext uri="{BB962C8B-B14F-4D97-AF65-F5344CB8AC3E}">
        <p14:creationId xmlns:p14="http://schemas.microsoft.com/office/powerpoint/2010/main" val="33028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</TotalTime>
  <Words>104</Words>
  <Application>Microsoft Office PowerPoint</Application>
  <PresentationFormat>Presentazione su schermo (4:3)</PresentationFormat>
  <Paragraphs>8</Paragraphs>
  <Slides>6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 Narrow</vt:lpstr>
      <vt:lpstr>Calibri</vt:lpstr>
      <vt:lpstr>Constantia</vt:lpstr>
      <vt:lpstr>Wingdings 2</vt:lpstr>
      <vt:lpstr>Equinozio</vt:lpstr>
      <vt:lpstr>LA FAMIGLIA DELLE FORME </vt:lpstr>
      <vt:lpstr>Presentazione standard di PowerPoint</vt:lpstr>
      <vt:lpstr>…INFORMIAMOCI ASCOLTATE 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FAMIGLIA DELLE FORME</dc:title>
  <dc:creator>asm</dc:creator>
  <cp:lastModifiedBy>Tiziana</cp:lastModifiedBy>
  <cp:revision>8</cp:revision>
  <dcterms:created xsi:type="dcterms:W3CDTF">2020-04-16T18:56:58Z</dcterms:created>
  <dcterms:modified xsi:type="dcterms:W3CDTF">2020-06-12T06:00:48Z</dcterms:modified>
</cp:coreProperties>
</file>