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B9E935-52E0-4751-8487-027B4C24A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8FE2B51-6450-43C4-91B5-DD357C4B3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43DBCE-E822-4A25-A5A2-1CD11816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FB954F-3C02-4076-AF2C-76121E8F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899033-7BA6-427B-A3C0-A1E8D7A6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36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47295-B960-4025-8816-225373AE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3AD785A-58DB-4EDA-83B1-3795B70A6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089D4F-7AC2-4211-9260-9FA0885C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8B8B99-7DA7-4AC7-9B9A-ACF276AE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73A3FF-5048-4BC1-BCE4-3D024617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48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60B780-13CF-419D-960E-3DCCEC465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CA9E5EA-F1BF-484D-BBB8-98D70EA04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CFDAD8-F712-4213-B3E8-890FC7CD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A2B7C6-5CB5-428C-B8B0-76A1EA1E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94E8BA-C33C-413C-BCDE-590DD61B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05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6F9286-BFAE-4DF8-8829-885F99C1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9BB6BA-F75D-4B47-AAF7-EC85607AC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F401E7-4A00-4E78-A391-46F1149A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3BE057-5CAB-4D6F-9532-49E95EF3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2436D2-F369-4471-BA49-8A5B3132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86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4C9197-9BF3-4135-A77E-25B3ABA3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834722-DA76-48B7-9477-8C1E7AE50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1902C3-7BDC-4F8D-91AA-ECC150308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5E7A1E-2F88-4066-AF57-F54BAC54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4326B6-A628-4E22-9CFF-44AA9F0A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7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CE90D-F3F3-471D-A16E-714D114A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549EDD-4B76-4849-B4B0-E24836D58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E35300-6CE6-4997-B3D9-65A3DEE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F01148-622C-4361-A646-F1E2C529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B40EC8-FBF5-43DF-94AF-D8EBFB4B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59D782-FCA1-4C03-A438-C0BD5B24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51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CDE5E-68A1-4E7E-9095-98A9CDAF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D2A971-5276-412E-942A-67FB982EC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5A8C65-D724-4C43-92FD-56D6F96D7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B7B54C-D6F0-4DDA-899C-BA2ACA22F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5046E01-ADE3-4C20-8318-B3E32ADFB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E69963-0AF2-4294-8068-D3F3E495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FD75A0-5243-47CB-BE46-BFE9BB9A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EEB037-5A75-4A0B-82A8-9D4F5F55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93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8F2F56-F617-4F84-BDF7-747F109B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5A43C6B-BDF1-480D-9243-66D8B540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B2F864-129D-49F5-9792-C247101B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33A4A4-672F-4449-AB77-50BF238A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5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155738-A7D2-4CA4-A827-584EC66A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4ED4B2-1B81-4287-9BEB-49EF51FA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2D7508-D961-4EEB-A7F3-4E54F32AE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2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0293F-A103-4821-9A0B-0369067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BF291B-F316-481C-94B3-31CC4D74D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B05D8B-A894-48CC-8F16-0184CD080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415AF3-49FA-4957-8324-82D5917F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0893B4-1821-4DA9-A67E-915ED65F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3D3A89-CDB5-4E42-BE02-BE13AE2B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20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D719DD-452E-4478-A322-58253ABA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2890AA6-29AE-4C85-BD5E-AC741227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D9E3FD-0012-4407-9B71-24E4907A2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CBEE6E-7D8D-4915-9528-9F958FA9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767695-5F1B-4177-A7B4-4502FB00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B65262-6410-45B3-BEC6-C498652D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77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0A2D1FB-AE71-458D-826B-B2D51ADF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28427CF-408C-4859-840F-5FAF34491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AE86AC-E5C4-4C0A-951A-04103F39A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DC0D1-075D-4D0F-8934-EA005A9D54D9}" type="datetimeFigureOut">
              <a:rPr lang="it-IT" smtClean="0"/>
              <a:t>08/06/2020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26FEF4-C57E-41B8-A67E-ABB295626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5A9FAE-6937-4BBE-877B-29169BF89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4F58-F663-4B8C-87A3-0919280A97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47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A1DE74-249B-42A1-9252-2E6A966DC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34" y="738554"/>
            <a:ext cx="7357133" cy="47039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4644F1-C747-400F-865D-5A62DB5DFFA7}"/>
              </a:ext>
            </a:extLst>
          </p:cNvPr>
          <p:cNvSpPr txBox="1"/>
          <p:nvPr/>
        </p:nvSpPr>
        <p:spPr>
          <a:xfrm>
            <a:off x="346229" y="523783"/>
            <a:ext cx="4625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i="1" dirty="0">
                <a:solidFill>
                  <a:srgbClr val="FFFF00"/>
                </a:solidFill>
              </a:rPr>
              <a:t>IL BRUCO MARTINO E I SUOI AMICI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0C3A56-515D-4BF8-9A5A-1606E171C36C}"/>
              </a:ext>
            </a:extLst>
          </p:cNvPr>
          <p:cNvSpPr txBox="1"/>
          <p:nvPr/>
        </p:nvSpPr>
        <p:spPr>
          <a:xfrm>
            <a:off x="294733" y="3213717"/>
            <a:ext cx="4738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Plesso Rodari 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</a:rPr>
              <a:t>sez.P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 (bambini 3 </a:t>
            </a:r>
            <a:r>
              <a:rPr lang="it-IT" sz="3600" dirty="0" err="1">
                <a:solidFill>
                  <a:schemeClr val="accent1">
                    <a:lumMod val="75000"/>
                  </a:schemeClr>
                </a:solidFill>
              </a:rPr>
              <a:t>ann</a:t>
            </a:r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it-IT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3600" dirty="0">
                <a:solidFill>
                  <a:schemeClr val="accent1">
                    <a:lumMod val="75000"/>
                  </a:schemeClr>
                </a:solidFill>
              </a:rPr>
              <a:t>Docente LUCIA NAPOLITANO</a:t>
            </a:r>
          </a:p>
        </p:txBody>
      </p:sp>
    </p:spTree>
    <p:extLst>
      <p:ext uri="{BB962C8B-B14F-4D97-AF65-F5344CB8AC3E}">
        <p14:creationId xmlns:p14="http://schemas.microsoft.com/office/powerpoint/2010/main" val="264318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6-08 at 20.57.31">
            <a:hlinkClick r:id="" action="ppaction://media"/>
            <a:extLst>
              <a:ext uri="{FF2B5EF4-FFF2-40B4-BE49-F238E27FC236}">
                <a16:creationId xmlns:a16="http://schemas.microsoft.com/office/drawing/2014/main" id="{5BBF9901-1DA0-4E15-9BE3-21B15D1C0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9566" y="160339"/>
            <a:ext cx="2829325" cy="65373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5F61EB-F524-450C-9333-9F31E66C1D91}"/>
              </a:ext>
            </a:extLst>
          </p:cNvPr>
          <p:cNvSpPr txBox="1"/>
          <p:nvPr/>
        </p:nvSpPr>
        <p:spPr>
          <a:xfrm>
            <a:off x="674702" y="1926455"/>
            <a:ext cx="57882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B050"/>
                </a:solidFill>
              </a:rPr>
              <a:t>Bambini ascoltate questa storia e capirete quanto sia importante l’amicizia.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74912C-28CD-4DE7-B9B8-1A56CF309EFD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02DF870-5C62-40EB-92BE-A3CFCE71DA70}"/>
              </a:ext>
            </a:extLst>
          </p:cNvPr>
          <p:cNvSpPr txBox="1"/>
          <p:nvPr/>
        </p:nvSpPr>
        <p:spPr>
          <a:xfrm>
            <a:off x="852257" y="4728345"/>
            <a:ext cx="5885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Buona visione e un bacione a tutti voi dalla </a:t>
            </a:r>
            <a:r>
              <a:rPr lang="it-IT" sz="3200"/>
              <a:t>maestra Lucia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1621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2020-06-08T19:11:34Z</dcterms:created>
  <dcterms:modified xsi:type="dcterms:W3CDTF">2020-06-08T19:25:44Z</dcterms:modified>
</cp:coreProperties>
</file>