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F292663D-8682-4B3D-B0C7-F537F0E6D29F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1EBCFF80-33FC-49F4-ABC6-A6F7D01CC39F}" type="slidenum">
              <a:rPr lang="it-IT" smtClean="0"/>
              <a:t>‹N›</a:t>
            </a:fld>
            <a:endParaRPr lang="it-IT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663D-8682-4B3D-B0C7-F537F0E6D29F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FF80-33FC-49F4-ABC6-A6F7D01CC39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663D-8682-4B3D-B0C7-F537F0E6D29F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FF80-33FC-49F4-ABC6-A6F7D01CC39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663D-8682-4B3D-B0C7-F537F0E6D29F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FF80-33FC-49F4-ABC6-A6F7D01CC39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663D-8682-4B3D-B0C7-F537F0E6D29F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FF80-33FC-49F4-ABC6-A6F7D01CC39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663D-8682-4B3D-B0C7-F537F0E6D29F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FF80-33FC-49F4-ABC6-A6F7D01CC39F}" type="slidenum">
              <a:rPr lang="it-IT" smtClean="0"/>
              <a:t>‹N›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663D-8682-4B3D-B0C7-F537F0E6D29F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FF80-33FC-49F4-ABC6-A6F7D01CC39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663D-8682-4B3D-B0C7-F537F0E6D29F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FF80-33FC-49F4-ABC6-A6F7D01CC39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663D-8682-4B3D-B0C7-F537F0E6D29F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FF80-33FC-49F4-ABC6-A6F7D01CC39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663D-8682-4B3D-B0C7-F537F0E6D29F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FF80-33FC-49F4-ABC6-A6F7D01CC39F}" type="slidenum">
              <a:rPr lang="it-IT" smtClean="0"/>
              <a:t>‹N›</a:t>
            </a:fld>
            <a:endParaRPr lang="it-IT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lo stile del titolo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92663D-8682-4B3D-B0C7-F537F0E6D29F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BCFF80-33FC-49F4-ABC6-A6F7D01CC39F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F292663D-8682-4B3D-B0C7-F537F0E6D29F}" type="datetimeFigureOut">
              <a:rPr lang="it-IT" smtClean="0"/>
              <a:t>03/06/2020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1EBCFF80-33FC-49F4-ABC6-A6F7D01CC39F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15616" y="764704"/>
            <a:ext cx="7024744" cy="613872"/>
          </a:xfrm>
        </p:spPr>
        <p:txBody>
          <a:bodyPr>
            <a:normAutofit/>
          </a:bodyPr>
          <a:lstStyle/>
          <a:p>
            <a:r>
              <a:rPr lang="it-IT" sz="2400" dirty="0" smtClean="0"/>
              <a:t>Gioco di logica, attenzione e psicomotricità</a:t>
            </a:r>
            <a:endParaRPr lang="it-IT" sz="24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6660232" y="5085184"/>
            <a:ext cx="20162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Docente: Giglio Francesca</a:t>
            </a:r>
            <a:br>
              <a:rPr lang="it-IT" dirty="0" smtClean="0"/>
            </a:br>
            <a:r>
              <a:rPr lang="it-IT" dirty="0" smtClean="0"/>
              <a:t>Sez. D plesso Capoluogo</a:t>
            </a:r>
            <a:br>
              <a:rPr lang="it-IT" dirty="0" smtClean="0"/>
            </a:br>
            <a:r>
              <a:rPr lang="it-IT" dirty="0" smtClean="0"/>
              <a:t>Alunni 4 anni</a:t>
            </a: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772816"/>
            <a:ext cx="5508104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311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5536" y="980728"/>
            <a:ext cx="8352928" cy="490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52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40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</TotalTime>
  <Words>11</Words>
  <Application>Microsoft Office PowerPoint</Application>
  <PresentationFormat>Presentazione su schermo (4:3)</PresentationFormat>
  <Paragraphs>2</Paragraphs>
  <Slides>2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</vt:i4>
      </vt:variant>
    </vt:vector>
  </HeadingPairs>
  <TitlesOfParts>
    <vt:vector size="3" baseType="lpstr">
      <vt:lpstr>Austin</vt:lpstr>
      <vt:lpstr>Gioco di logica, attenzione e psicomotricità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Gioco di logica, attenzione e psicomotricità</dc:title>
  <dc:creator>Utente</dc:creator>
  <cp:lastModifiedBy>Utente</cp:lastModifiedBy>
  <cp:revision>2</cp:revision>
  <dcterms:created xsi:type="dcterms:W3CDTF">2020-06-03T13:08:32Z</dcterms:created>
  <dcterms:modified xsi:type="dcterms:W3CDTF">2020-06-03T13:15:58Z</dcterms:modified>
</cp:coreProperties>
</file>