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CACA27-F1D4-44F3-AF3B-FD3FD085DE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DCFC567-B806-4F69-B300-C20673738D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7F9203C-65B7-4A05-81CB-874B02F22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8AD4D-4875-4F6A-8D96-06749772736A}" type="datetimeFigureOut">
              <a:rPr lang="it-IT" smtClean="0"/>
              <a:t>08/06/2020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620F090-0696-4C9C-9CF4-49ECC8B66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C88AB89-AA79-47EF-AF40-63AD469FE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3D186-99DE-47BB-9918-A123DFA792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5330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420508-F868-4949-87E0-4AA46F392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6AEAAB4-66B6-4212-A8D3-A91182CB5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AC53639-FDD5-4A59-A943-FE421D3EC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8AD4D-4875-4F6A-8D96-06749772736A}" type="datetimeFigureOut">
              <a:rPr lang="it-IT" smtClean="0"/>
              <a:t>08/06/2020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AD153C4-7F20-48BC-B84D-890C7E58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D68A0E8-BE9B-4DEC-897E-3D754F03B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3D186-99DE-47BB-9918-A123DFA792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1202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2196865-66DA-46CD-A656-CE55CB314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8B3932D-9471-4505-8AFA-D5D5183DCB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0E4200F-8D8C-4A93-A77A-F57EBC6A8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8AD4D-4875-4F6A-8D96-06749772736A}" type="datetimeFigureOut">
              <a:rPr lang="it-IT" smtClean="0"/>
              <a:t>08/06/2020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66F7DF-CD76-4A46-ADAE-FD08977DF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7EB9633-EDA9-4915-862F-E88728759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3D186-99DE-47BB-9918-A123DFA792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1487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935EA2-E610-41B6-B2D5-3ADC0BD2A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4F6BDD8-DE1A-4FCB-85BF-45470BA1D8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050005B-1557-4634-9ECA-675741B23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8AD4D-4875-4F6A-8D96-06749772736A}" type="datetimeFigureOut">
              <a:rPr lang="it-IT" smtClean="0"/>
              <a:t>08/06/2020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0EA524B-CA35-46DC-9D97-EE314C95C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3BAFB5B-44B0-4582-A835-4C777CFD1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3D186-99DE-47BB-9918-A123DFA792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4422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F799E0-FA9F-4B62-8D02-3693AEBF3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D0366B1-E007-4F0A-91F2-A713E1EB7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C799EA2-5BC7-45BC-9BBB-71C2D86AA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8AD4D-4875-4F6A-8D96-06749772736A}" type="datetimeFigureOut">
              <a:rPr lang="it-IT" smtClean="0"/>
              <a:t>08/06/2020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B07DB54-4D35-4686-BCA9-BCA4EAE01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2825328-0C1B-4D5A-BAEA-E04FF7433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3D186-99DE-47BB-9918-A123DFA792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7689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429749-5D41-41BC-9FB5-AB869EA7F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637CCED-8C0F-4A49-99DD-7608AFC34D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7AB0F12-F38F-4FD9-9B3C-9D9F5D7FC4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5454ACF-3360-4624-A25B-40B1CEAD1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8AD4D-4875-4F6A-8D96-06749772736A}" type="datetimeFigureOut">
              <a:rPr lang="it-IT" smtClean="0"/>
              <a:t>08/06/2020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CBE83BF-0179-489D-9A91-8AFAB1217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D7A7CE9-7F22-4C52-B175-217548C42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3D186-99DE-47BB-9918-A123DFA792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2874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112697-9662-4A92-A310-20D8A9BA8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4813248-DC8C-4600-9870-1F5A96B60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465ED65-1EF5-4834-9FA2-26ACF0FC0E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39A688E-04E9-44AE-ACD0-10764D1EB4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0E3666D-2CFE-4EBF-A58B-9C93939540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6416BE6-13BC-44BD-8D82-BA6066453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8AD4D-4875-4F6A-8D96-06749772736A}" type="datetimeFigureOut">
              <a:rPr lang="it-IT" smtClean="0"/>
              <a:t>08/06/2020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D8F9F1A-D784-42BD-A3D9-0FF91ACD0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AEB1780-01F5-4BC6-9E3C-DE5DD637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3D186-99DE-47BB-9918-A123DFA792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8220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3C470D-3102-428D-BE1C-B44F74498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37BD935-6BAA-4564-9067-C41DD7A9A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8AD4D-4875-4F6A-8D96-06749772736A}" type="datetimeFigureOut">
              <a:rPr lang="it-IT" smtClean="0"/>
              <a:t>08/06/2020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6C8A4F6-EAD8-4131-8003-399AADB6C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3B179F6-C37F-4FFA-9869-AA5927109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3D186-99DE-47BB-9918-A123DFA792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3675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CCD858C-13B3-448F-8E91-E57D47CB9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8AD4D-4875-4F6A-8D96-06749772736A}" type="datetimeFigureOut">
              <a:rPr lang="it-IT" smtClean="0"/>
              <a:t>08/06/2020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774FC40-932D-46B1-9237-75AEA1528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37CE653-84A9-4398-ACF4-BAA9CFAD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3D186-99DE-47BB-9918-A123DFA792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0270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B924DF-B5EA-4B99-80A5-937EF43E5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AFA2C4-CB2E-43C8-8B4A-38E1615E8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2D38A48-7EB1-4C9E-964C-093A5B946A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EB0A69E-715C-46F2-BC42-6F76C2988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8AD4D-4875-4F6A-8D96-06749772736A}" type="datetimeFigureOut">
              <a:rPr lang="it-IT" smtClean="0"/>
              <a:t>08/06/2020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5CD80DA-15E4-4B23-B322-30BA917C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3D3907C-E99F-4D1A-95C7-D1BF82941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3D186-99DE-47BB-9918-A123DFA792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2081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126D2A-8836-447D-A8B2-0514B1D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B99DFFF-3F5D-48C7-BD6C-7FA7C9708A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6926EF9-F7D2-4352-9C94-3B37D3D4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BE993F2-99A6-4656-A01B-6D509A414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8AD4D-4875-4F6A-8D96-06749772736A}" type="datetimeFigureOut">
              <a:rPr lang="it-IT" smtClean="0"/>
              <a:t>08/06/2020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6FEB83C-39F0-490F-B2A1-F8AA3C926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9CE1719-7F1C-4D1F-B418-9ECF6A795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3D186-99DE-47BB-9918-A123DFA792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3316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27A7D26-BA56-4CF8-889E-364D1523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1BBA242-B851-4672-8627-25CF8B53A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DCA9534-985A-4877-892B-44452F6743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8AD4D-4875-4F6A-8D96-06749772736A}" type="datetimeFigureOut">
              <a:rPr lang="it-IT" smtClean="0"/>
              <a:t>08/06/2020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096D26B-5A7D-44CB-9D65-7E330EFE9F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D477591-1659-4C77-9129-7D5D07A166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3D186-99DE-47BB-9918-A123DFA792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822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A7731E1-C94C-4814-BF05-6518C7D11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927" y="439616"/>
            <a:ext cx="5016089" cy="597876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8863341-A8D5-43D6-B6ED-086566F2B0A1}"/>
              </a:ext>
            </a:extLst>
          </p:cNvPr>
          <p:cNvSpPr txBox="1"/>
          <p:nvPr/>
        </p:nvSpPr>
        <p:spPr>
          <a:xfrm>
            <a:off x="346229" y="5264458"/>
            <a:ext cx="66249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i="1" dirty="0">
                <a:solidFill>
                  <a:srgbClr val="FF0000"/>
                </a:solidFill>
              </a:rPr>
              <a:t>Plesso Rodari Infanzia</a:t>
            </a:r>
          </a:p>
          <a:p>
            <a:r>
              <a:rPr lang="it-IT" sz="4000" i="1" dirty="0" err="1">
                <a:solidFill>
                  <a:srgbClr val="FF0000"/>
                </a:solidFill>
              </a:rPr>
              <a:t>Se.Q</a:t>
            </a:r>
            <a:r>
              <a:rPr lang="it-IT" sz="4000" i="1" dirty="0">
                <a:solidFill>
                  <a:srgbClr val="FF0000"/>
                </a:solidFill>
              </a:rPr>
              <a:t> Docente Teresa Calabria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4FBC7D2-AD8E-49D5-983E-B8087E7E8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84" y="270103"/>
            <a:ext cx="4504769" cy="226841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0055322-77F9-4042-BCC3-108A4DAD4565}"/>
              </a:ext>
            </a:extLst>
          </p:cNvPr>
          <p:cNvSpPr txBox="1"/>
          <p:nvPr/>
        </p:nvSpPr>
        <p:spPr>
          <a:xfrm>
            <a:off x="346229" y="3377953"/>
            <a:ext cx="51490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Facciamo Coding e scopriamo il mondo della programmazione</a:t>
            </a:r>
          </a:p>
        </p:txBody>
      </p:sp>
    </p:spTree>
    <p:extLst>
      <p:ext uri="{BB962C8B-B14F-4D97-AF65-F5344CB8AC3E}">
        <p14:creationId xmlns:p14="http://schemas.microsoft.com/office/powerpoint/2010/main" val="3920114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9A5A3AE-68BA-4043-902B-8A289D4F6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479" y="198315"/>
            <a:ext cx="4846027" cy="646136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3E66425-828E-441D-9FC7-A1D6B3CC7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00" y="145560"/>
            <a:ext cx="4846028" cy="6461370"/>
          </a:xfrm>
          <a:prstGeom prst="rect">
            <a:avLst/>
          </a:prstGeom>
        </p:spPr>
      </p:pic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4BFD2D44-91E3-4888-AF0E-C275462363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0-06-08 at 11.38.55">
            <a:hlinkClick r:id="" action="ppaction://media"/>
            <a:extLst>
              <a:ext uri="{FF2B5EF4-FFF2-40B4-BE49-F238E27FC236}">
                <a16:creationId xmlns:a16="http://schemas.microsoft.com/office/drawing/2014/main" id="{96061246-6598-44D9-9031-B31D3D68D2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1424" y="287587"/>
            <a:ext cx="3456372" cy="628282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3BCC2AF-E639-460E-B3D6-DFAD2BCA4841}"/>
              </a:ext>
            </a:extLst>
          </p:cNvPr>
          <p:cNvSpPr txBox="1"/>
          <p:nvPr/>
        </p:nvSpPr>
        <p:spPr>
          <a:xfrm>
            <a:off x="461639" y="1178965"/>
            <a:ext cx="59391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i="1" dirty="0">
                <a:solidFill>
                  <a:srgbClr val="FF0000"/>
                </a:solidFill>
              </a:rPr>
              <a:t>Siamo pronti a divertirci?</a:t>
            </a:r>
          </a:p>
          <a:p>
            <a:endParaRPr lang="it-IT" sz="4000" i="1" dirty="0">
              <a:solidFill>
                <a:srgbClr val="FF0000"/>
              </a:solidFill>
            </a:endParaRPr>
          </a:p>
          <a:p>
            <a:r>
              <a:rPr lang="it-IT" sz="4000" i="1" dirty="0" err="1">
                <a:solidFill>
                  <a:srgbClr val="FF0000"/>
                </a:solidFill>
              </a:rPr>
              <a:t>Bene,guardate</a:t>
            </a:r>
            <a:r>
              <a:rPr lang="it-IT" sz="4000" i="1" dirty="0">
                <a:solidFill>
                  <a:srgbClr val="FF0000"/>
                </a:solidFill>
              </a:rPr>
              <a:t> me e poi provate voi…</a:t>
            </a:r>
          </a:p>
        </p:txBody>
      </p:sp>
    </p:spTree>
    <p:extLst>
      <p:ext uri="{BB962C8B-B14F-4D97-AF65-F5344CB8AC3E}">
        <p14:creationId xmlns:p14="http://schemas.microsoft.com/office/powerpoint/2010/main" val="321595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31</Words>
  <Application>Microsoft Office PowerPoint</Application>
  <PresentationFormat>Widescreen</PresentationFormat>
  <Paragraphs>6</Paragraphs>
  <Slides>3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utente</cp:lastModifiedBy>
  <cp:revision>2</cp:revision>
  <dcterms:created xsi:type="dcterms:W3CDTF">2020-06-08T17:51:35Z</dcterms:created>
  <dcterms:modified xsi:type="dcterms:W3CDTF">2020-06-08T18:22:45Z</dcterms:modified>
</cp:coreProperties>
</file>