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515"/>
    <a:srgbClr val="F09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F838-E965-403C-8511-26A5C9DF0B98}" type="datetimeFigureOut">
              <a:rPr lang="it-IT" smtClean="0"/>
              <a:t>13/06/2020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BC2B-1361-4D71-AD78-8028EA2E80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8371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F838-E965-403C-8511-26A5C9DF0B98}" type="datetimeFigureOut">
              <a:rPr lang="it-IT" smtClean="0"/>
              <a:t>13/06/2020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BC2B-1361-4D71-AD78-8028EA2E80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7578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F838-E965-403C-8511-26A5C9DF0B98}" type="datetimeFigureOut">
              <a:rPr lang="it-IT" smtClean="0"/>
              <a:t>13/06/2020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BC2B-1361-4D71-AD78-8028EA2E80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01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F838-E965-403C-8511-26A5C9DF0B98}" type="datetimeFigureOut">
              <a:rPr lang="it-IT" smtClean="0"/>
              <a:t>13/06/2020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BC2B-1361-4D71-AD78-8028EA2E80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115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F838-E965-403C-8511-26A5C9DF0B98}" type="datetimeFigureOut">
              <a:rPr lang="it-IT" smtClean="0"/>
              <a:t>13/06/2020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BC2B-1361-4D71-AD78-8028EA2E80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1000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F838-E965-403C-8511-26A5C9DF0B98}" type="datetimeFigureOut">
              <a:rPr lang="it-IT" smtClean="0"/>
              <a:t>13/06/2020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BC2B-1361-4D71-AD78-8028EA2E80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3651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F838-E965-403C-8511-26A5C9DF0B98}" type="datetimeFigureOut">
              <a:rPr lang="it-IT" smtClean="0"/>
              <a:t>13/06/2020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BC2B-1361-4D71-AD78-8028EA2E80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7459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F838-E965-403C-8511-26A5C9DF0B98}" type="datetimeFigureOut">
              <a:rPr lang="it-IT" smtClean="0"/>
              <a:t>13/06/2020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BC2B-1361-4D71-AD78-8028EA2E80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2685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F838-E965-403C-8511-26A5C9DF0B98}" type="datetimeFigureOut">
              <a:rPr lang="it-IT" smtClean="0"/>
              <a:t>13/06/2020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BC2B-1361-4D71-AD78-8028EA2E80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703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F838-E965-403C-8511-26A5C9DF0B98}" type="datetimeFigureOut">
              <a:rPr lang="it-IT" smtClean="0"/>
              <a:t>13/06/2020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BC2B-1361-4D71-AD78-8028EA2E80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774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F838-E965-403C-8511-26A5C9DF0B98}" type="datetimeFigureOut">
              <a:rPr lang="it-IT" smtClean="0"/>
              <a:t>13/06/2020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BC2B-1361-4D71-AD78-8028EA2E80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634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3F838-E965-403C-8511-26A5C9DF0B98}" type="datetimeFigureOut">
              <a:rPr lang="it-IT" smtClean="0"/>
              <a:t>13/06/2020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DBC2B-1361-4D71-AD78-8028EA2E80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9458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602" b="24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313645" y="244699"/>
            <a:ext cx="10045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Blackadder ITC" panose="04020505051007020D02" pitchFamily="82" charset="0"/>
                <a:cs typeface="Arabic Typesetting" panose="03020402040406030203" pitchFamily="66" charset="-78"/>
              </a:rPr>
              <a:t>2° Circolo Didattico Pomigliano D’Arco   «Plesso Fra.Siciliano»</a:t>
            </a:r>
            <a:endParaRPr lang="it-IT" sz="3200" dirty="0">
              <a:latin typeface="Blackadder ITC" panose="04020505051007020D02" pitchFamily="82" charset="0"/>
              <a:cs typeface="Arabic Typesetting" panose="03020402040406030203" pitchFamily="66" charset="-78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335627" y="927278"/>
            <a:ext cx="6439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Blackadder ITC" panose="04020505051007020D02" pitchFamily="82" charset="0"/>
              </a:rPr>
              <a:t>Sez.E   3 anni   Insegnanti  Esposito Teresa , Romano Marina, Fornaro Elisa</a:t>
            </a:r>
            <a:endParaRPr lang="it-IT" sz="2800" dirty="0">
              <a:latin typeface="Blackadder ITC" panose="04020505051007020D02" pitchFamily="82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193961" y="2874240"/>
            <a:ext cx="598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AN</a:t>
            </a:r>
            <a:r>
              <a:rPr lang="it-IT" sz="3600" dirty="0" smtClean="0">
                <a:solidFill>
                  <a:schemeClr val="accent2"/>
                </a:solidFill>
                <a:latin typeface="Arial Black" panose="020B0A04020102020204" pitchFamily="34" charset="0"/>
              </a:rPr>
              <a:t>DR</a:t>
            </a:r>
            <a:r>
              <a:rPr lang="it-IT" sz="3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A’ T</a:t>
            </a:r>
            <a:r>
              <a:rPr lang="it-IT" sz="36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UT</a:t>
            </a:r>
            <a:r>
              <a:rPr lang="it-IT" sz="3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TO</a:t>
            </a:r>
            <a:r>
              <a:rPr lang="it-IT" sz="3600" dirty="0" smtClean="0">
                <a:latin typeface="Arial Black" panose="020B0A04020102020204" pitchFamily="34" charset="0"/>
              </a:rPr>
              <a:t> </a:t>
            </a:r>
            <a:r>
              <a:rPr lang="it-IT" sz="3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BE</a:t>
            </a:r>
            <a:r>
              <a:rPr lang="it-IT" sz="36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NE</a:t>
            </a:r>
            <a:endParaRPr lang="it-IT" sz="36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833353" y="5962918"/>
            <a:ext cx="10496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latin typeface="Blackadder ITC" panose="04020505051007020D02" pitchFamily="82" charset="0"/>
              </a:rPr>
              <a:t>Presentazione del lavoro svolto in didattica a distanza</a:t>
            </a:r>
            <a:endParaRPr lang="it-IT" sz="4000" dirty="0">
              <a:latin typeface="Blackadder ITC" panose="04020505051007020D02" pitchFamily="82" charset="0"/>
            </a:endParaRPr>
          </a:p>
        </p:txBody>
      </p:sp>
      <p:pic>
        <p:nvPicPr>
          <p:cNvPr id="9" name="Andrea Sannino - Abbracciam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6069.9166"/>
                  <p14:fade in="250"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277" y="61351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07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100">
        <p:cut/>
      </p:transition>
    </mc:Choice>
    <mc:Fallback>
      <p:transition advClick="0" advTm="1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294228" y="126610"/>
            <a:ext cx="9931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Arial Black" panose="020B0A04020102020204" pitchFamily="34" charset="0"/>
              </a:rPr>
              <a:t>UN FESTEGGIAMENTO SPECIALE PER PAPA’!</a:t>
            </a:r>
            <a:endParaRPr lang="it-IT" sz="2800" dirty="0">
              <a:latin typeface="Arial Black" panose="020B0A040201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27"/>
            <a:ext cx="2314023" cy="329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5"/>
          <a:stretch/>
        </p:blipFill>
        <p:spPr>
          <a:xfrm>
            <a:off x="2208697" y="3745203"/>
            <a:ext cx="2534236" cy="3170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518469"/>
            <a:ext cx="2459436" cy="3279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688" y="501123"/>
            <a:ext cx="2472446" cy="3296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26" y="3389883"/>
            <a:ext cx="2644503" cy="3526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VEO VEO - CANZONI PER BAMBIN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649"/>
                  <p14:fade in="2000" out="17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VEO VEO - CANZONI PER BAMBIN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634" end="274646"/>
                  <p14:fade in="1000" out="17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09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7273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64675" y="2754734"/>
            <a:ext cx="7610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Arial Black" panose="020B0A04020102020204" pitchFamily="34" charset="0"/>
              </a:rPr>
              <a:t>CHE EMOZIONE E’ PRIMAVERA!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37353" y="-479477"/>
            <a:ext cx="1691431" cy="3036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96196" y="214880"/>
            <a:ext cx="2918160" cy="1641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8" y="3857263"/>
            <a:ext cx="3960055" cy="2227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9" y="3055813"/>
            <a:ext cx="2277140" cy="3036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sellaDiTesto 13"/>
          <p:cNvSpPr txBox="1"/>
          <p:nvPr/>
        </p:nvSpPr>
        <p:spPr>
          <a:xfrm>
            <a:off x="787937" y="2077884"/>
            <a:ext cx="1589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Arial Black" panose="020B0A04020102020204" pitchFamily="34" charset="0"/>
              </a:rPr>
              <a:t>DANIEL</a:t>
            </a:r>
            <a:endParaRPr lang="it-IT" sz="2000" dirty="0">
              <a:latin typeface="Arial Black" panose="020B0A0402010202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882758" y="2059173"/>
            <a:ext cx="2518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 Black" panose="020B0A04020102020204" pitchFamily="34" charset="0"/>
              </a:rPr>
              <a:t>ALISIA PIA</a:t>
            </a:r>
            <a:endParaRPr lang="it-IT" dirty="0">
              <a:latin typeface="Arial Black" panose="020B0A04020102020204" pitchFamily="34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934328" y="2026195"/>
            <a:ext cx="2546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 Black" panose="020B0A04020102020204" pitchFamily="34" charset="0"/>
              </a:rPr>
              <a:t>ANNA</a:t>
            </a:r>
            <a:endParaRPr lang="it-IT" dirty="0">
              <a:latin typeface="Arial Black" panose="020B0A04020102020204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8468751" y="6316394"/>
            <a:ext cx="2602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 Black" panose="020B0A04020102020204" pitchFamily="34" charset="0"/>
              </a:rPr>
              <a:t>ANNAMARIA</a:t>
            </a:r>
          </a:p>
          <a:p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450166" y="6316394"/>
            <a:ext cx="2265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 Black" panose="020B0A04020102020204" pitchFamily="34" charset="0"/>
              </a:rPr>
              <a:t>ANDREA</a:t>
            </a:r>
            <a:endParaRPr lang="it-IT" dirty="0">
              <a:latin typeface="Arial Black" panose="020B0A04020102020204" pitchFamily="34" charset="0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28" b="41949"/>
          <a:stretch/>
        </p:blipFill>
        <p:spPr>
          <a:xfrm>
            <a:off x="10017534" y="993029"/>
            <a:ext cx="2107480" cy="2096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CasellaDiTesto 20"/>
          <p:cNvSpPr txBox="1"/>
          <p:nvPr/>
        </p:nvSpPr>
        <p:spPr>
          <a:xfrm>
            <a:off x="10480581" y="3210932"/>
            <a:ext cx="3039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 Black" panose="020B0A04020102020204" pitchFamily="34" charset="0"/>
              </a:rPr>
              <a:t>NOEMY</a:t>
            </a:r>
          </a:p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9" y="175508"/>
            <a:ext cx="2504049" cy="1878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367" y="3646337"/>
            <a:ext cx="3304897" cy="2478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llaDiTesto 4"/>
          <p:cNvSpPr txBox="1"/>
          <p:nvPr/>
        </p:nvSpPr>
        <p:spPr>
          <a:xfrm>
            <a:off x="4318793" y="6300744"/>
            <a:ext cx="331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 Black" panose="020B0A04020102020204" pitchFamily="34" charset="0"/>
              </a:rPr>
              <a:t>PASQUALE</a:t>
            </a:r>
            <a:endParaRPr lang="it-IT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51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9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151164" y="2986276"/>
            <a:ext cx="5655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Arial Black" panose="020B0A04020102020204" pitchFamily="34" charset="0"/>
              </a:rPr>
              <a:t>GIOCANDO IMAPRO….. E MI DIVERTO!</a:t>
            </a:r>
            <a:endParaRPr lang="it-IT" sz="2000" dirty="0">
              <a:latin typeface="Arial Black" panose="020B0A040201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0" y="0"/>
            <a:ext cx="2632417" cy="3509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tella a 5 punte 3"/>
          <p:cNvSpPr/>
          <p:nvPr/>
        </p:nvSpPr>
        <p:spPr>
          <a:xfrm>
            <a:off x="0" y="101735"/>
            <a:ext cx="1463041" cy="101287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64" y="48760"/>
            <a:ext cx="3421087" cy="2420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48"/>
          <a:stretch/>
        </p:blipFill>
        <p:spPr>
          <a:xfrm>
            <a:off x="4726052" y="3671667"/>
            <a:ext cx="2112790" cy="2954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b="17724"/>
          <a:stretch/>
        </p:blipFill>
        <p:spPr>
          <a:xfrm>
            <a:off x="7809132" y="85588"/>
            <a:ext cx="2005941" cy="2642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713" y="3571446"/>
            <a:ext cx="2215371" cy="2953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sellaDiTesto 8"/>
          <p:cNvSpPr txBox="1"/>
          <p:nvPr/>
        </p:nvSpPr>
        <p:spPr>
          <a:xfrm>
            <a:off x="406350" y="3520384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 Black" panose="020B0A04020102020204" pitchFamily="34" charset="0"/>
              </a:rPr>
              <a:t>AURORA</a:t>
            </a:r>
            <a:endParaRPr lang="it-IT" dirty="0">
              <a:latin typeface="Arial Black" panose="020B0A0402010202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146247" y="2555387"/>
            <a:ext cx="227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 Black" panose="020B0A04020102020204" pitchFamily="34" charset="0"/>
              </a:rPr>
              <a:t>ANDREA</a:t>
            </a:r>
            <a:endParaRPr lang="it-IT" dirty="0">
              <a:latin typeface="Arial Black" panose="020B0A04020102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9784109" y="1259245"/>
            <a:ext cx="184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 Black" panose="020B0A04020102020204" pitchFamily="34" charset="0"/>
              </a:rPr>
              <a:t>GRETA N.</a:t>
            </a:r>
            <a:endParaRPr lang="it-IT" dirty="0">
              <a:latin typeface="Arial Black" panose="020B0A0402010202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963949" y="5048360"/>
            <a:ext cx="203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 Black" panose="020B0A04020102020204" pitchFamily="34" charset="0"/>
              </a:rPr>
              <a:t>ANNA</a:t>
            </a:r>
            <a:endParaRPr lang="it-IT" dirty="0">
              <a:latin typeface="Arial Black" panose="020B0A0402010202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97217" y="5148776"/>
            <a:ext cx="152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 Black" panose="020B0A04020102020204" pitchFamily="34" charset="0"/>
              </a:rPr>
              <a:t>NOEMY</a:t>
            </a:r>
            <a:endParaRPr lang="it-IT" dirty="0">
              <a:latin typeface="Arial Black" panose="020B0A04020102020204" pitchFamily="34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53" y="3105032"/>
            <a:ext cx="2263884" cy="3016625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9784109" y="6256552"/>
            <a:ext cx="2294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 Black" panose="020B0A04020102020204" pitchFamily="34" charset="0"/>
              </a:rPr>
              <a:t>GIORGIA</a:t>
            </a:r>
            <a:endParaRPr lang="it-IT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923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4000">
        <p:randomBar dir="vert"/>
      </p:transition>
    </mc:Choice>
    <mc:Fallback>
      <p:transition spd="slow" advClick="0" advTm="4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713871" y="140677"/>
            <a:ext cx="5950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Arial Black" panose="020B0A04020102020204" pitchFamily="34" charset="0"/>
              </a:rPr>
              <a:t>UNA GOIOSA PASQUA</a:t>
            </a:r>
            <a:endParaRPr lang="it-IT" sz="2400" dirty="0">
              <a:latin typeface="Arial Black" panose="020B0A040201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71"/>
          <a:stretch/>
        </p:blipFill>
        <p:spPr>
          <a:xfrm>
            <a:off x="253218" y="602342"/>
            <a:ext cx="3193368" cy="2281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975" y="4434840"/>
            <a:ext cx="3924884" cy="2207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865" y="140031"/>
            <a:ext cx="2404670" cy="3206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7" y="3872133"/>
            <a:ext cx="3474130" cy="2605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77" y="1023020"/>
            <a:ext cx="3636498" cy="2727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095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4000">
        <p:circle/>
      </p:transition>
    </mc:Choice>
    <mc:Fallback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15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318782" y="211016"/>
            <a:ext cx="4740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Arial Black" panose="020B0A04020102020204" pitchFamily="34" charset="0"/>
              </a:rPr>
              <a:t>VIVA LA MAMMA! </a:t>
            </a:r>
            <a:endParaRPr lang="it-IT" sz="2400" dirty="0">
              <a:latin typeface="Arial Black" panose="020B0A040201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06" y="821676"/>
            <a:ext cx="3254325" cy="24407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50" y="3894347"/>
            <a:ext cx="3519732" cy="2635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087" y="672681"/>
            <a:ext cx="2070002" cy="27600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5"/>
          <a:stretch/>
        </p:blipFill>
        <p:spPr>
          <a:xfrm>
            <a:off x="105389" y="264583"/>
            <a:ext cx="1791366" cy="29978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5" b="13004"/>
          <a:stretch/>
        </p:blipFill>
        <p:spPr>
          <a:xfrm>
            <a:off x="7017928" y="3608879"/>
            <a:ext cx="2205789" cy="32063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39"/>
          <a:stretch/>
        </p:blipFill>
        <p:spPr>
          <a:xfrm>
            <a:off x="9775613" y="341923"/>
            <a:ext cx="2264890" cy="31793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1883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4000">
        <p:pull/>
      </p:transition>
    </mc:Choice>
    <mc:Fallback>
      <p:transition spd="slow" advClick="0" advTm="4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67950" y="182880"/>
            <a:ext cx="8595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Arial Black" panose="020B0A04020102020204" pitchFamily="34" charset="0"/>
              </a:rPr>
              <a:t>ASCOLTO,SCOPRO, CREO E….. GIOCO CON IL CORPO!</a:t>
            </a:r>
            <a:endParaRPr lang="it-IT" sz="2000" dirty="0">
              <a:latin typeface="Arial Black" panose="020B0A040201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582990"/>
            <a:ext cx="2309153" cy="3078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8" b="10264"/>
          <a:stretch/>
        </p:blipFill>
        <p:spPr>
          <a:xfrm>
            <a:off x="4706559" y="928467"/>
            <a:ext cx="2524234" cy="3516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777" y="582990"/>
            <a:ext cx="3330446" cy="2497835"/>
          </a:xfrm>
          <a:prstGeom prst="round2DiagRect">
            <a:avLst>
              <a:gd name="adj1" fmla="val 16667"/>
              <a:gd name="adj2" fmla="val 1696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8"/>
          <a:stretch/>
        </p:blipFill>
        <p:spPr>
          <a:xfrm>
            <a:off x="1841915" y="4061971"/>
            <a:ext cx="2013731" cy="25583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3" t="18461" r="1213" b="26620"/>
          <a:stretch/>
        </p:blipFill>
        <p:spPr>
          <a:xfrm>
            <a:off x="8397175" y="3480935"/>
            <a:ext cx="2903649" cy="33223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3340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 advClick="0" advTm="4000">
        <p15:prstTrans prst="fallOver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86</Words>
  <Application>Microsoft Office PowerPoint</Application>
  <PresentationFormat>Widescreen</PresentationFormat>
  <Paragraphs>23</Paragraphs>
  <Slides>7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4" baseType="lpstr">
      <vt:lpstr>Arabic Typesetting</vt:lpstr>
      <vt:lpstr>Arial</vt:lpstr>
      <vt:lpstr>Arial Black</vt:lpstr>
      <vt:lpstr>Blackadder ITC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win7</dc:creator>
  <cp:lastModifiedBy>win7</cp:lastModifiedBy>
  <cp:revision>22</cp:revision>
  <dcterms:created xsi:type="dcterms:W3CDTF">2020-06-13T15:06:00Z</dcterms:created>
  <dcterms:modified xsi:type="dcterms:W3CDTF">2020-06-13T22:08:29Z</dcterms:modified>
</cp:coreProperties>
</file>