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1" r:id="rId2"/>
    <p:sldId id="271" r:id="rId3"/>
    <p:sldId id="260" r:id="rId4"/>
    <p:sldId id="272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tangolo arrotondato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tangolo arrotondato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tangolo arrotondato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tangolo arrotondato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6C0DE95-C355-45B0-A5B4-F994785E6DC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347864" y="5877272"/>
            <a:ext cx="5796136" cy="792088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  <a:p>
            <a:endParaRPr lang="it-IT" dirty="0"/>
          </a:p>
          <a:p>
            <a:r>
              <a:rPr lang="it-IT" sz="7200" b="1" dirty="0">
                <a:solidFill>
                  <a:srgbClr val="FF3300"/>
                </a:solidFill>
              </a:rPr>
              <a:t>INS. SALVATORINA PALATUCCI SEZ M PLESSO SICILIANO 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47864" y="533400"/>
            <a:ext cx="5124404" cy="1887488"/>
          </a:xfrm>
        </p:spPr>
        <p:txBody>
          <a:bodyPr>
            <a:normAutofit/>
          </a:bodyPr>
          <a:lstStyle/>
          <a:p>
            <a:br>
              <a:rPr lang="it-IT" dirty="0"/>
            </a:br>
            <a:br>
              <a:rPr lang="it-IT" dirty="0"/>
            </a:br>
            <a:endParaRPr lang="it-IT" sz="2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09907"/>
            <a:ext cx="4899507" cy="469024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5496" y="1556793"/>
            <a:ext cx="4824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dirty="0">
                <a:latin typeface="Comic Sans MS" pitchFamily="66" charset="0"/>
              </a:rPr>
              <a:t>BISCOTTI SPECIALI </a:t>
            </a:r>
          </a:p>
        </p:txBody>
      </p:sp>
    </p:spTree>
    <p:extLst>
      <p:ext uri="{BB962C8B-B14F-4D97-AF65-F5344CB8AC3E}">
        <p14:creationId xmlns:p14="http://schemas.microsoft.com/office/powerpoint/2010/main" val="401323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75656" y="692696"/>
            <a:ext cx="68407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latin typeface="Comic Sans MS" pitchFamily="66" charset="0"/>
              </a:rPr>
              <a:t> </a:t>
            </a:r>
            <a:r>
              <a:rPr lang="it-IT" sz="3200" b="1" dirty="0">
                <a:solidFill>
                  <a:srgbClr val="FF9900"/>
                </a:solidFill>
                <a:latin typeface="Comic Sans MS" pitchFamily="66" charset="0"/>
              </a:rPr>
              <a:t>Biscotti della nonna </a:t>
            </a:r>
          </a:p>
          <a:p>
            <a:endParaRPr lang="it-IT" sz="3200" b="1" dirty="0">
              <a:latin typeface="Comic Sans MS" pitchFamily="66" charset="0"/>
            </a:endParaRPr>
          </a:p>
          <a:p>
            <a:r>
              <a:rPr lang="it-IT" sz="3200" b="1" dirty="0">
                <a:solidFill>
                  <a:srgbClr val="FF9900"/>
                </a:solidFill>
                <a:latin typeface="Comic Sans MS" pitchFamily="66" charset="0"/>
              </a:rPr>
              <a:t>La mia nonna assai geniale, buona dolce e speciale </a:t>
            </a:r>
          </a:p>
          <a:p>
            <a:r>
              <a:rPr lang="it-IT" sz="3200" b="1" dirty="0">
                <a:solidFill>
                  <a:srgbClr val="FF9900"/>
                </a:solidFill>
                <a:latin typeface="Comic Sans MS" pitchFamily="66" charset="0"/>
              </a:rPr>
              <a:t>è arrivata stamattina </a:t>
            </a:r>
          </a:p>
          <a:p>
            <a:r>
              <a:rPr lang="it-IT" sz="3200" b="1" dirty="0">
                <a:solidFill>
                  <a:srgbClr val="FF9900"/>
                </a:solidFill>
                <a:latin typeface="Comic Sans MS" pitchFamily="66" charset="0"/>
              </a:rPr>
              <a:t>con le </a:t>
            </a:r>
            <a:r>
              <a:rPr lang="it-IT" sz="3200" b="1" dirty="0" err="1">
                <a:solidFill>
                  <a:srgbClr val="FF9900"/>
                </a:solidFill>
                <a:latin typeface="Comic Sans MS" pitchFamily="66" charset="0"/>
              </a:rPr>
              <a:t>uova,la</a:t>
            </a:r>
            <a:r>
              <a:rPr lang="it-IT" sz="3200" b="1" dirty="0">
                <a:solidFill>
                  <a:srgbClr val="FF9900"/>
                </a:solidFill>
                <a:latin typeface="Comic Sans MS" pitchFamily="66" charset="0"/>
              </a:rPr>
              <a:t> farina</a:t>
            </a:r>
          </a:p>
          <a:p>
            <a:r>
              <a:rPr lang="it-IT" sz="3200" b="1" dirty="0">
                <a:solidFill>
                  <a:srgbClr val="FF9900"/>
                </a:solidFill>
                <a:latin typeface="Comic Sans MS" pitchFamily="66" charset="0"/>
              </a:rPr>
              <a:t>Io la voglia un po' aiutare: mescoliamo, impastiamo assaggiamo e inforniamo.</a:t>
            </a:r>
          </a:p>
          <a:p>
            <a:r>
              <a:rPr lang="it-IT" sz="3200" b="1" dirty="0">
                <a:solidFill>
                  <a:srgbClr val="FF9900"/>
                </a:solidFill>
                <a:latin typeface="Comic Sans MS" pitchFamily="66" charset="0"/>
              </a:rPr>
              <a:t> Quando infine sono cotti i biscotti ci mangiamo! </a:t>
            </a:r>
          </a:p>
        </p:txBody>
      </p:sp>
    </p:spTree>
    <p:extLst>
      <p:ext uri="{BB962C8B-B14F-4D97-AF65-F5344CB8AC3E}">
        <p14:creationId xmlns:p14="http://schemas.microsoft.com/office/powerpoint/2010/main" val="77742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992888" cy="1152127"/>
          </a:xfrm>
        </p:spPr>
        <p:txBody>
          <a:bodyPr>
            <a:normAutofit/>
          </a:bodyPr>
          <a:lstStyle/>
          <a:p>
            <a:pPr algn="l"/>
            <a:r>
              <a:rPr lang="it-IT" sz="2800" dirty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Ciao bambini la maestra oggi prepara dei buonissimi biscotti e … con sorpresa </a:t>
            </a:r>
          </a:p>
        </p:txBody>
      </p:sp>
      <p:pic>
        <p:nvPicPr>
          <p:cNvPr id="7" name="VIDEO 3 mp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3848" y="1445930"/>
            <a:ext cx="2952328" cy="5087888"/>
          </a:xfrm>
          <a:prstGeom prst="rect">
            <a:avLst/>
          </a:prstGeom>
        </p:spPr>
      </p:pic>
      <p:pic>
        <p:nvPicPr>
          <p:cNvPr id="8" name="VIDEO 4 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2736" y="1419961"/>
            <a:ext cx="2525768" cy="5032449"/>
          </a:xfrm>
          <a:prstGeom prst="rect">
            <a:avLst/>
          </a:prstGeom>
        </p:spPr>
      </p:pic>
      <p:pic>
        <p:nvPicPr>
          <p:cNvPr id="9" name="Segnaposto contenuto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1" t="17565" r="34648"/>
          <a:stretch/>
        </p:blipFill>
        <p:spPr>
          <a:xfrm>
            <a:off x="251521" y="1397436"/>
            <a:ext cx="2736303" cy="52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3689" r="16435"/>
          <a:stretch/>
        </p:blipFill>
        <p:spPr>
          <a:xfrm>
            <a:off x="251520" y="969363"/>
            <a:ext cx="1759476" cy="27536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8" t="28718" r="-2726" b="1994"/>
          <a:stretch/>
        </p:blipFill>
        <p:spPr>
          <a:xfrm>
            <a:off x="6804248" y="980728"/>
            <a:ext cx="2033832" cy="22121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69363"/>
            <a:ext cx="1658655" cy="2211540"/>
          </a:xfrm>
          <a:prstGeom prst="rect">
            <a:avLst/>
          </a:prstGeom>
        </p:spPr>
      </p:pic>
      <p:pic>
        <p:nvPicPr>
          <p:cNvPr id="11" name="Segnaposto contenuto 3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39102" r="4473"/>
          <a:stretch/>
        </p:blipFill>
        <p:spPr>
          <a:xfrm>
            <a:off x="3803119" y="921003"/>
            <a:ext cx="3001129" cy="2781726"/>
          </a:xfr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4102" r="13533" b="7806"/>
          <a:stretch/>
        </p:blipFill>
        <p:spPr>
          <a:xfrm>
            <a:off x="2195736" y="3180903"/>
            <a:ext cx="2306727" cy="3515609"/>
          </a:xfrm>
          <a:prstGeom prst="rect">
            <a:avLst/>
          </a:prstGeom>
        </p:spPr>
      </p:pic>
      <p:pic>
        <p:nvPicPr>
          <p:cNvPr id="13" name="Segnaposto contenuto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06526"/>
            <a:ext cx="2448272" cy="3264362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395536" y="188641"/>
            <a:ext cx="6462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ECCO … i nostri buonissimi biscotti … volete assaggiare!!!!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536895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niverso">
  <a:themeElements>
    <a:clrScheme name="Univers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nivers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nivers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168</TotalTime>
  <Words>83</Words>
  <Application>Microsoft Office PowerPoint</Application>
  <PresentationFormat>Presentazione su schermo (4:3)</PresentationFormat>
  <Paragraphs>14</Paragraphs>
  <Slides>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Aharoni</vt:lpstr>
      <vt:lpstr>Comic Sans MS</vt:lpstr>
      <vt:lpstr>Franklin Gothic Book</vt:lpstr>
      <vt:lpstr>Perpetua</vt:lpstr>
      <vt:lpstr>Wingdings 2</vt:lpstr>
      <vt:lpstr>Universo</vt:lpstr>
      <vt:lpstr>  </vt:lpstr>
      <vt:lpstr>Presentazione standard di PowerPoint</vt:lpstr>
      <vt:lpstr>Ciao bambini la maestra oggi prepara dei buonissimi biscotti e … con sorpresa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PROFUMO DI PRIMAVERA</dc:title>
  <dc:creator>asm</dc:creator>
  <cp:lastModifiedBy>Tiziana</cp:lastModifiedBy>
  <cp:revision>21</cp:revision>
  <dcterms:created xsi:type="dcterms:W3CDTF">2020-03-31T11:20:05Z</dcterms:created>
  <dcterms:modified xsi:type="dcterms:W3CDTF">2020-06-12T06:01:11Z</dcterms:modified>
</cp:coreProperties>
</file>