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51612" y="1532768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rgbClr val="7030A0"/>
                </a:solidFill>
              </a:rPr>
              <a:t>SECONDO CIRCOLO</a:t>
            </a:r>
            <a:br>
              <a:rPr lang="it-IT" sz="2400" dirty="0">
                <a:solidFill>
                  <a:srgbClr val="7030A0"/>
                </a:solidFill>
              </a:rPr>
            </a:br>
            <a:r>
              <a:rPr lang="it-IT" sz="2400" dirty="0">
                <a:solidFill>
                  <a:srgbClr val="7030A0"/>
                </a:solidFill>
              </a:rPr>
              <a:t>PLESSO RODARI </a:t>
            </a:r>
            <a:br>
              <a:rPr lang="it-IT" sz="2400" dirty="0">
                <a:solidFill>
                  <a:srgbClr val="7030A0"/>
                </a:solidFill>
              </a:rPr>
            </a:br>
            <a:r>
              <a:rPr lang="it-IT" sz="2400" dirty="0" err="1">
                <a:solidFill>
                  <a:srgbClr val="7030A0"/>
                </a:solidFill>
              </a:rPr>
              <a:t>sez</a:t>
            </a:r>
            <a:r>
              <a:rPr lang="it-IT" sz="2400" dirty="0">
                <a:solidFill>
                  <a:srgbClr val="7030A0"/>
                </a:solidFill>
              </a:rPr>
              <a:t> O</a:t>
            </a:r>
            <a:br>
              <a:rPr lang="it-IT" sz="2400" dirty="0">
                <a:solidFill>
                  <a:srgbClr val="7030A0"/>
                </a:solidFill>
              </a:rPr>
            </a:br>
            <a:r>
              <a:rPr lang="it-IT" sz="2400" dirty="0">
                <a:solidFill>
                  <a:srgbClr val="7030A0"/>
                </a:solidFill>
              </a:rPr>
              <a:t>docenti DEL GROSSO LAURA</a:t>
            </a:r>
            <a:br>
              <a:rPr lang="it-IT" sz="2400" dirty="0">
                <a:solidFill>
                  <a:srgbClr val="7030A0"/>
                </a:solidFill>
              </a:rPr>
            </a:br>
            <a:r>
              <a:rPr lang="it-IT" sz="2400" dirty="0">
                <a:solidFill>
                  <a:srgbClr val="7030A0"/>
                </a:solidFill>
              </a:rPr>
              <a:t>          DI MARZO ANNA</a:t>
            </a:r>
            <a:br>
              <a:rPr lang="it-IT" sz="2400" dirty="0">
                <a:solidFill>
                  <a:srgbClr val="7030A0"/>
                </a:solidFill>
              </a:rPr>
            </a:br>
            <a:r>
              <a:rPr lang="it-IT" sz="2400" dirty="0">
                <a:solidFill>
                  <a:srgbClr val="7030A0"/>
                </a:solidFill>
              </a:rPr>
              <a:t>attività: </a:t>
            </a:r>
            <a:r>
              <a:rPr lang="it-IT" sz="2400" dirty="0" smtClean="0">
                <a:solidFill>
                  <a:srgbClr val="7030A0"/>
                </a:solidFill>
              </a:rPr>
              <a:t>«Una buona alimentazione» </a:t>
            </a:r>
            <a:r>
              <a:rPr lang="it-IT" sz="2400" dirty="0">
                <a:solidFill>
                  <a:srgbClr val="7030A0"/>
                </a:solidFill>
              </a:rPr>
              <a:t/>
            </a:r>
            <a:br>
              <a:rPr lang="it-IT" sz="2400" dirty="0">
                <a:solidFill>
                  <a:srgbClr val="7030A0"/>
                </a:solidFill>
              </a:rPr>
            </a:br>
            <a:r>
              <a:rPr lang="it-IT" sz="2400" dirty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campi coinvolti: Il corpo in movimento</a:t>
            </a:r>
            <a:r>
              <a:rPr lang="it-IT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it-IT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it-IT" sz="2400" dirty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Immagini, suoni, colori </a:t>
            </a:r>
            <a:r>
              <a:rPr lang="it-IT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it-IT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it-IT" sz="2400" dirty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I discorsi e le parole </a:t>
            </a:r>
            <a:r>
              <a:rPr lang="it-IT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it-IT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it-IT" sz="2400" dirty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La conoscenza del mondo </a:t>
            </a:r>
            <a:r>
              <a:rPr lang="it-IT" sz="2400" dirty="0">
                <a:solidFill>
                  <a:schemeClr val="bg1"/>
                </a:solidFill>
              </a:rPr>
              <a:t/>
            </a:r>
            <a:br>
              <a:rPr lang="it-IT" sz="2400" dirty="0">
                <a:solidFill>
                  <a:schemeClr val="bg1"/>
                </a:solidFill>
              </a:rPr>
            </a:b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78602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213620" y="1074329"/>
            <a:ext cx="10344151" cy="4945063"/>
            <a:chOff x="240" y="-174"/>
            <a:chExt cx="16289" cy="778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" y="1247"/>
              <a:ext cx="8399" cy="6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7538" y="-152"/>
              <a:ext cx="8968" cy="6034"/>
            </a:xfrm>
            <a:custGeom>
              <a:avLst/>
              <a:gdLst>
                <a:gd name="T0" fmla="+- 0 8891 7538"/>
                <a:gd name="T1" fmla="*/ T0 w 8968"/>
                <a:gd name="T2" fmla="+- 0 779 -152"/>
                <a:gd name="T3" fmla="*/ 779 h 6034"/>
                <a:gd name="T4" fmla="+- 0 8912 7538"/>
                <a:gd name="T5" fmla="*/ T4 w 8968"/>
                <a:gd name="T6" fmla="+- 0 633 -152"/>
                <a:gd name="T7" fmla="*/ 633 h 6034"/>
                <a:gd name="T8" fmla="+- 0 8954 7538"/>
                <a:gd name="T9" fmla="*/ T8 w 8968"/>
                <a:gd name="T10" fmla="+- 0 495 -152"/>
                <a:gd name="T11" fmla="*/ 495 h 6034"/>
                <a:gd name="T12" fmla="+- 0 9014 7538"/>
                <a:gd name="T13" fmla="*/ T12 w 8968"/>
                <a:gd name="T14" fmla="+- 0 367 -152"/>
                <a:gd name="T15" fmla="*/ 367 h 6034"/>
                <a:gd name="T16" fmla="+- 0 9090 7538"/>
                <a:gd name="T17" fmla="*/ T16 w 8968"/>
                <a:gd name="T18" fmla="+- 0 249 -152"/>
                <a:gd name="T19" fmla="*/ 249 h 6034"/>
                <a:gd name="T20" fmla="+- 0 9183 7538"/>
                <a:gd name="T21" fmla="*/ T20 w 8968"/>
                <a:gd name="T22" fmla="+- 0 143 -152"/>
                <a:gd name="T23" fmla="*/ 143 h 6034"/>
                <a:gd name="T24" fmla="+- 0 9288 7538"/>
                <a:gd name="T25" fmla="*/ T24 w 8968"/>
                <a:gd name="T26" fmla="+- 0 51 -152"/>
                <a:gd name="T27" fmla="*/ 51 h 6034"/>
                <a:gd name="T28" fmla="+- 0 9407 7538"/>
                <a:gd name="T29" fmla="*/ T28 w 8968"/>
                <a:gd name="T30" fmla="+- 0 -26 -152"/>
                <a:gd name="T31" fmla="*/ -26 h 6034"/>
                <a:gd name="T32" fmla="+- 0 9535 7538"/>
                <a:gd name="T33" fmla="*/ T32 w 8968"/>
                <a:gd name="T34" fmla="+- 0 -86 -152"/>
                <a:gd name="T35" fmla="*/ -86 h 6034"/>
                <a:gd name="T36" fmla="+- 0 9673 7538"/>
                <a:gd name="T37" fmla="*/ T36 w 8968"/>
                <a:gd name="T38" fmla="+- 0 -128 -152"/>
                <a:gd name="T39" fmla="*/ -128 h 6034"/>
                <a:gd name="T40" fmla="+- 0 9819 7538"/>
                <a:gd name="T41" fmla="*/ T40 w 8968"/>
                <a:gd name="T42" fmla="+- 0 -149 -152"/>
                <a:gd name="T43" fmla="*/ -149 h 6034"/>
                <a:gd name="T44" fmla="+- 0 10158 7538"/>
                <a:gd name="T45" fmla="*/ T44 w 8968"/>
                <a:gd name="T46" fmla="+- 0 -152 -152"/>
                <a:gd name="T47" fmla="*/ -152 h 6034"/>
                <a:gd name="T48" fmla="+- 0 15500 7538"/>
                <a:gd name="T49" fmla="*/ T48 w 8968"/>
                <a:gd name="T50" fmla="+- 0 -152 -152"/>
                <a:gd name="T51" fmla="*/ -152 h 6034"/>
                <a:gd name="T52" fmla="+- 0 15649 7538"/>
                <a:gd name="T53" fmla="*/ T52 w 8968"/>
                <a:gd name="T54" fmla="+- 0 -141 -152"/>
                <a:gd name="T55" fmla="*/ -141 h 6034"/>
                <a:gd name="T56" fmla="+- 0 15791 7538"/>
                <a:gd name="T57" fmla="*/ T56 w 8968"/>
                <a:gd name="T58" fmla="+- 0 -109 -152"/>
                <a:gd name="T59" fmla="*/ -109 h 6034"/>
                <a:gd name="T60" fmla="+- 0 15924 7538"/>
                <a:gd name="T61" fmla="*/ T60 w 8968"/>
                <a:gd name="T62" fmla="+- 0 -58 -152"/>
                <a:gd name="T63" fmla="*/ -58 h 6034"/>
                <a:gd name="T64" fmla="+- 0 16048 7538"/>
                <a:gd name="T65" fmla="*/ T64 w 8968"/>
                <a:gd name="T66" fmla="+- 0 10 -152"/>
                <a:gd name="T67" fmla="*/ 10 h 6034"/>
                <a:gd name="T68" fmla="+- 0 16160 7538"/>
                <a:gd name="T69" fmla="*/ T68 w 8968"/>
                <a:gd name="T70" fmla="+- 0 95 -152"/>
                <a:gd name="T71" fmla="*/ 95 h 6034"/>
                <a:gd name="T72" fmla="+- 0 16259 7538"/>
                <a:gd name="T73" fmla="*/ T72 w 8968"/>
                <a:gd name="T74" fmla="+- 0 194 -152"/>
                <a:gd name="T75" fmla="*/ 194 h 6034"/>
                <a:gd name="T76" fmla="+- 0 16344 7538"/>
                <a:gd name="T77" fmla="*/ T76 w 8968"/>
                <a:gd name="T78" fmla="+- 0 306 -152"/>
                <a:gd name="T79" fmla="*/ 306 h 6034"/>
                <a:gd name="T80" fmla="+- 0 16413 7538"/>
                <a:gd name="T81" fmla="*/ T80 w 8968"/>
                <a:gd name="T82" fmla="+- 0 430 -152"/>
                <a:gd name="T83" fmla="*/ 430 h 6034"/>
                <a:gd name="T84" fmla="+- 0 16463 7538"/>
                <a:gd name="T85" fmla="*/ T84 w 8968"/>
                <a:gd name="T86" fmla="+- 0 563 -152"/>
                <a:gd name="T87" fmla="*/ 563 h 6034"/>
                <a:gd name="T88" fmla="+- 0 16495 7538"/>
                <a:gd name="T89" fmla="*/ T88 w 8968"/>
                <a:gd name="T90" fmla="+- 0 705 -152"/>
                <a:gd name="T91" fmla="*/ 705 h 6034"/>
                <a:gd name="T92" fmla="+- 0 16506 7538"/>
                <a:gd name="T93" fmla="*/ T92 w 8968"/>
                <a:gd name="T94" fmla="+- 0 854 -152"/>
                <a:gd name="T95" fmla="*/ 854 h 6034"/>
                <a:gd name="T96" fmla="+- 0 16506 7538"/>
                <a:gd name="T97" fmla="*/ T96 w 8968"/>
                <a:gd name="T98" fmla="+- 0 4876 -152"/>
                <a:gd name="T99" fmla="*/ 4876 h 6034"/>
                <a:gd name="T100" fmla="+- 0 16495 7538"/>
                <a:gd name="T101" fmla="*/ T100 w 8968"/>
                <a:gd name="T102" fmla="+- 0 5024 -152"/>
                <a:gd name="T103" fmla="*/ 5024 h 6034"/>
                <a:gd name="T104" fmla="+- 0 16463 7538"/>
                <a:gd name="T105" fmla="*/ T104 w 8968"/>
                <a:gd name="T106" fmla="+- 0 5166 -152"/>
                <a:gd name="T107" fmla="*/ 5166 h 6034"/>
                <a:gd name="T108" fmla="+- 0 16413 7538"/>
                <a:gd name="T109" fmla="*/ T108 w 8968"/>
                <a:gd name="T110" fmla="+- 0 5300 -152"/>
                <a:gd name="T111" fmla="*/ 5300 h 6034"/>
                <a:gd name="T112" fmla="+- 0 16344 7538"/>
                <a:gd name="T113" fmla="*/ T112 w 8968"/>
                <a:gd name="T114" fmla="+- 0 5423 -152"/>
                <a:gd name="T115" fmla="*/ 5423 h 6034"/>
                <a:gd name="T116" fmla="+- 0 16259 7538"/>
                <a:gd name="T117" fmla="*/ T116 w 8968"/>
                <a:gd name="T118" fmla="+- 0 5535 -152"/>
                <a:gd name="T119" fmla="*/ 5535 h 6034"/>
                <a:gd name="T120" fmla="+- 0 16160 7538"/>
                <a:gd name="T121" fmla="*/ T120 w 8968"/>
                <a:gd name="T122" fmla="+- 0 5635 -152"/>
                <a:gd name="T123" fmla="*/ 5635 h 6034"/>
                <a:gd name="T124" fmla="+- 0 16048 7538"/>
                <a:gd name="T125" fmla="*/ T124 w 8968"/>
                <a:gd name="T126" fmla="+- 0 5719 -152"/>
                <a:gd name="T127" fmla="*/ 5719 h 6034"/>
                <a:gd name="T128" fmla="+- 0 15924 7538"/>
                <a:gd name="T129" fmla="*/ T128 w 8968"/>
                <a:gd name="T130" fmla="+- 0 5788 -152"/>
                <a:gd name="T131" fmla="*/ 5788 h 6034"/>
                <a:gd name="T132" fmla="+- 0 15791 7538"/>
                <a:gd name="T133" fmla="*/ T132 w 8968"/>
                <a:gd name="T134" fmla="+- 0 5839 -152"/>
                <a:gd name="T135" fmla="*/ 5839 h 6034"/>
                <a:gd name="T136" fmla="+- 0 15649 7538"/>
                <a:gd name="T137" fmla="*/ T136 w 8968"/>
                <a:gd name="T138" fmla="+- 0 5870 -152"/>
                <a:gd name="T139" fmla="*/ 5870 h 6034"/>
                <a:gd name="T140" fmla="+- 0 15500 7538"/>
                <a:gd name="T141" fmla="*/ T140 w 8968"/>
                <a:gd name="T142" fmla="+- 0 5881 -152"/>
                <a:gd name="T143" fmla="*/ 5881 h 6034"/>
                <a:gd name="T144" fmla="+- 0 10158 7538"/>
                <a:gd name="T145" fmla="*/ T144 w 8968"/>
                <a:gd name="T146" fmla="+- 0 5881 -152"/>
                <a:gd name="T147" fmla="*/ 5881 h 6034"/>
                <a:gd name="T148" fmla="+- 0 9819 7538"/>
                <a:gd name="T149" fmla="*/ T148 w 8968"/>
                <a:gd name="T150" fmla="+- 0 5878 -152"/>
                <a:gd name="T151" fmla="*/ 5878 h 6034"/>
                <a:gd name="T152" fmla="+- 0 9673 7538"/>
                <a:gd name="T153" fmla="*/ T152 w 8968"/>
                <a:gd name="T154" fmla="+- 0 5857 -152"/>
                <a:gd name="T155" fmla="*/ 5857 h 6034"/>
                <a:gd name="T156" fmla="+- 0 9535 7538"/>
                <a:gd name="T157" fmla="*/ T156 w 8968"/>
                <a:gd name="T158" fmla="+- 0 5815 -152"/>
                <a:gd name="T159" fmla="*/ 5815 h 6034"/>
                <a:gd name="T160" fmla="+- 0 9407 7538"/>
                <a:gd name="T161" fmla="*/ T160 w 8968"/>
                <a:gd name="T162" fmla="+- 0 5756 -152"/>
                <a:gd name="T163" fmla="*/ 5756 h 6034"/>
                <a:gd name="T164" fmla="+- 0 9288 7538"/>
                <a:gd name="T165" fmla="*/ T164 w 8968"/>
                <a:gd name="T166" fmla="+- 0 5679 -152"/>
                <a:gd name="T167" fmla="*/ 5679 h 6034"/>
                <a:gd name="T168" fmla="+- 0 9183 7538"/>
                <a:gd name="T169" fmla="*/ T168 w 8968"/>
                <a:gd name="T170" fmla="+- 0 5587 -152"/>
                <a:gd name="T171" fmla="*/ 5587 h 6034"/>
                <a:gd name="T172" fmla="+- 0 9090 7538"/>
                <a:gd name="T173" fmla="*/ T172 w 8968"/>
                <a:gd name="T174" fmla="+- 0 5481 -152"/>
                <a:gd name="T175" fmla="*/ 5481 h 6034"/>
                <a:gd name="T176" fmla="+- 0 9014 7538"/>
                <a:gd name="T177" fmla="*/ T176 w 8968"/>
                <a:gd name="T178" fmla="+- 0 5363 -152"/>
                <a:gd name="T179" fmla="*/ 5363 h 6034"/>
                <a:gd name="T180" fmla="+- 0 8954 7538"/>
                <a:gd name="T181" fmla="*/ T180 w 8968"/>
                <a:gd name="T182" fmla="+- 0 5234 -152"/>
                <a:gd name="T183" fmla="*/ 5234 h 6034"/>
                <a:gd name="T184" fmla="+- 0 8912 7538"/>
                <a:gd name="T185" fmla="*/ T184 w 8968"/>
                <a:gd name="T186" fmla="+- 0 5096 -152"/>
                <a:gd name="T187" fmla="*/ 5096 h 6034"/>
                <a:gd name="T188" fmla="+- 0 8891 7538"/>
                <a:gd name="T189" fmla="*/ T188 w 8968"/>
                <a:gd name="T190" fmla="+- 0 4951 -152"/>
                <a:gd name="T191" fmla="*/ 4951 h 6034"/>
                <a:gd name="T192" fmla="+- 0 8888 7538"/>
                <a:gd name="T193" fmla="*/ T192 w 8968"/>
                <a:gd name="T194" fmla="+- 0 2362 -152"/>
                <a:gd name="T195" fmla="*/ 2362 h 6034"/>
                <a:gd name="T196" fmla="+- 0 8888 7538"/>
                <a:gd name="T197" fmla="*/ T196 w 8968"/>
                <a:gd name="T198" fmla="+- 0 854 -152"/>
                <a:gd name="T199" fmla="*/ 854 h 603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968" h="6034">
                  <a:moveTo>
                    <a:pt x="1350" y="1006"/>
                  </a:moveTo>
                  <a:lnTo>
                    <a:pt x="1353" y="931"/>
                  </a:lnTo>
                  <a:lnTo>
                    <a:pt x="1361" y="857"/>
                  </a:lnTo>
                  <a:lnTo>
                    <a:pt x="1374" y="785"/>
                  </a:lnTo>
                  <a:lnTo>
                    <a:pt x="1393" y="715"/>
                  </a:lnTo>
                  <a:lnTo>
                    <a:pt x="1416" y="647"/>
                  </a:lnTo>
                  <a:lnTo>
                    <a:pt x="1443" y="582"/>
                  </a:lnTo>
                  <a:lnTo>
                    <a:pt x="1476" y="519"/>
                  </a:lnTo>
                  <a:lnTo>
                    <a:pt x="1512" y="458"/>
                  </a:lnTo>
                  <a:lnTo>
                    <a:pt x="1552" y="401"/>
                  </a:lnTo>
                  <a:lnTo>
                    <a:pt x="1597" y="346"/>
                  </a:lnTo>
                  <a:lnTo>
                    <a:pt x="1645" y="295"/>
                  </a:lnTo>
                  <a:lnTo>
                    <a:pt x="1696" y="247"/>
                  </a:lnTo>
                  <a:lnTo>
                    <a:pt x="1750" y="203"/>
                  </a:lnTo>
                  <a:lnTo>
                    <a:pt x="1808" y="162"/>
                  </a:lnTo>
                  <a:lnTo>
                    <a:pt x="1869" y="126"/>
                  </a:lnTo>
                  <a:lnTo>
                    <a:pt x="1932" y="94"/>
                  </a:lnTo>
                  <a:lnTo>
                    <a:pt x="1997" y="66"/>
                  </a:lnTo>
                  <a:lnTo>
                    <a:pt x="2065" y="43"/>
                  </a:lnTo>
                  <a:lnTo>
                    <a:pt x="2135" y="24"/>
                  </a:lnTo>
                  <a:lnTo>
                    <a:pt x="2207" y="11"/>
                  </a:lnTo>
                  <a:lnTo>
                    <a:pt x="2281" y="3"/>
                  </a:lnTo>
                  <a:lnTo>
                    <a:pt x="2356" y="0"/>
                  </a:lnTo>
                  <a:lnTo>
                    <a:pt x="2620" y="0"/>
                  </a:lnTo>
                  <a:lnTo>
                    <a:pt x="4524" y="0"/>
                  </a:lnTo>
                  <a:lnTo>
                    <a:pt x="7962" y="0"/>
                  </a:lnTo>
                  <a:lnTo>
                    <a:pt x="8037" y="3"/>
                  </a:lnTo>
                  <a:lnTo>
                    <a:pt x="8111" y="11"/>
                  </a:lnTo>
                  <a:lnTo>
                    <a:pt x="8183" y="24"/>
                  </a:lnTo>
                  <a:lnTo>
                    <a:pt x="8253" y="43"/>
                  </a:lnTo>
                  <a:lnTo>
                    <a:pt x="8321" y="66"/>
                  </a:lnTo>
                  <a:lnTo>
                    <a:pt x="8386" y="94"/>
                  </a:lnTo>
                  <a:lnTo>
                    <a:pt x="8449" y="126"/>
                  </a:lnTo>
                  <a:lnTo>
                    <a:pt x="8510" y="162"/>
                  </a:lnTo>
                  <a:lnTo>
                    <a:pt x="8568" y="203"/>
                  </a:lnTo>
                  <a:lnTo>
                    <a:pt x="8622" y="247"/>
                  </a:lnTo>
                  <a:lnTo>
                    <a:pt x="8673" y="295"/>
                  </a:lnTo>
                  <a:lnTo>
                    <a:pt x="8721" y="346"/>
                  </a:lnTo>
                  <a:lnTo>
                    <a:pt x="8766" y="401"/>
                  </a:lnTo>
                  <a:lnTo>
                    <a:pt x="8806" y="458"/>
                  </a:lnTo>
                  <a:lnTo>
                    <a:pt x="8842" y="519"/>
                  </a:lnTo>
                  <a:lnTo>
                    <a:pt x="8875" y="582"/>
                  </a:lnTo>
                  <a:lnTo>
                    <a:pt x="8902" y="647"/>
                  </a:lnTo>
                  <a:lnTo>
                    <a:pt x="8925" y="715"/>
                  </a:lnTo>
                  <a:lnTo>
                    <a:pt x="8944" y="785"/>
                  </a:lnTo>
                  <a:lnTo>
                    <a:pt x="8957" y="857"/>
                  </a:lnTo>
                  <a:lnTo>
                    <a:pt x="8965" y="931"/>
                  </a:lnTo>
                  <a:lnTo>
                    <a:pt x="8968" y="1006"/>
                  </a:lnTo>
                  <a:lnTo>
                    <a:pt x="8968" y="2514"/>
                  </a:lnTo>
                  <a:lnTo>
                    <a:pt x="8968" y="5028"/>
                  </a:lnTo>
                  <a:lnTo>
                    <a:pt x="8965" y="5103"/>
                  </a:lnTo>
                  <a:lnTo>
                    <a:pt x="8957" y="5176"/>
                  </a:lnTo>
                  <a:lnTo>
                    <a:pt x="8944" y="5248"/>
                  </a:lnTo>
                  <a:lnTo>
                    <a:pt x="8925" y="5318"/>
                  </a:lnTo>
                  <a:lnTo>
                    <a:pt x="8902" y="5386"/>
                  </a:lnTo>
                  <a:lnTo>
                    <a:pt x="8875" y="5452"/>
                  </a:lnTo>
                  <a:lnTo>
                    <a:pt x="8842" y="5515"/>
                  </a:lnTo>
                  <a:lnTo>
                    <a:pt x="8806" y="5575"/>
                  </a:lnTo>
                  <a:lnTo>
                    <a:pt x="8766" y="5633"/>
                  </a:lnTo>
                  <a:lnTo>
                    <a:pt x="8721" y="5687"/>
                  </a:lnTo>
                  <a:lnTo>
                    <a:pt x="8673" y="5739"/>
                  </a:lnTo>
                  <a:lnTo>
                    <a:pt x="8622" y="5787"/>
                  </a:lnTo>
                  <a:lnTo>
                    <a:pt x="8568" y="5831"/>
                  </a:lnTo>
                  <a:lnTo>
                    <a:pt x="8510" y="5871"/>
                  </a:lnTo>
                  <a:lnTo>
                    <a:pt x="8449" y="5908"/>
                  </a:lnTo>
                  <a:lnTo>
                    <a:pt x="8386" y="5940"/>
                  </a:lnTo>
                  <a:lnTo>
                    <a:pt x="8321" y="5967"/>
                  </a:lnTo>
                  <a:lnTo>
                    <a:pt x="8253" y="5991"/>
                  </a:lnTo>
                  <a:lnTo>
                    <a:pt x="8183" y="6009"/>
                  </a:lnTo>
                  <a:lnTo>
                    <a:pt x="8111" y="6022"/>
                  </a:lnTo>
                  <a:lnTo>
                    <a:pt x="8037" y="6030"/>
                  </a:lnTo>
                  <a:lnTo>
                    <a:pt x="7962" y="6033"/>
                  </a:lnTo>
                  <a:lnTo>
                    <a:pt x="4524" y="6033"/>
                  </a:lnTo>
                  <a:lnTo>
                    <a:pt x="2620" y="6033"/>
                  </a:lnTo>
                  <a:lnTo>
                    <a:pt x="2356" y="6033"/>
                  </a:lnTo>
                  <a:lnTo>
                    <a:pt x="2281" y="6030"/>
                  </a:lnTo>
                  <a:lnTo>
                    <a:pt x="2207" y="6022"/>
                  </a:lnTo>
                  <a:lnTo>
                    <a:pt x="2135" y="6009"/>
                  </a:lnTo>
                  <a:lnTo>
                    <a:pt x="2065" y="5991"/>
                  </a:lnTo>
                  <a:lnTo>
                    <a:pt x="1997" y="5967"/>
                  </a:lnTo>
                  <a:lnTo>
                    <a:pt x="1932" y="5940"/>
                  </a:lnTo>
                  <a:lnTo>
                    <a:pt x="1869" y="5908"/>
                  </a:lnTo>
                  <a:lnTo>
                    <a:pt x="1808" y="5871"/>
                  </a:lnTo>
                  <a:lnTo>
                    <a:pt x="1750" y="5831"/>
                  </a:lnTo>
                  <a:lnTo>
                    <a:pt x="1696" y="5787"/>
                  </a:lnTo>
                  <a:lnTo>
                    <a:pt x="1645" y="5739"/>
                  </a:lnTo>
                  <a:lnTo>
                    <a:pt x="1597" y="5687"/>
                  </a:lnTo>
                  <a:lnTo>
                    <a:pt x="1552" y="5633"/>
                  </a:lnTo>
                  <a:lnTo>
                    <a:pt x="1512" y="5575"/>
                  </a:lnTo>
                  <a:lnTo>
                    <a:pt x="1476" y="5515"/>
                  </a:lnTo>
                  <a:lnTo>
                    <a:pt x="1443" y="5452"/>
                  </a:lnTo>
                  <a:lnTo>
                    <a:pt x="1416" y="5386"/>
                  </a:lnTo>
                  <a:lnTo>
                    <a:pt x="1393" y="5318"/>
                  </a:lnTo>
                  <a:lnTo>
                    <a:pt x="1374" y="5248"/>
                  </a:lnTo>
                  <a:lnTo>
                    <a:pt x="1361" y="5176"/>
                  </a:lnTo>
                  <a:lnTo>
                    <a:pt x="1353" y="5103"/>
                  </a:lnTo>
                  <a:lnTo>
                    <a:pt x="1350" y="5028"/>
                  </a:lnTo>
                  <a:lnTo>
                    <a:pt x="1350" y="2514"/>
                  </a:lnTo>
                  <a:lnTo>
                    <a:pt x="0" y="2980"/>
                  </a:lnTo>
                  <a:lnTo>
                    <a:pt x="1350" y="1006"/>
                  </a:lnTo>
                  <a:close/>
                </a:path>
              </a:pathLst>
            </a:custGeom>
            <a:noFill/>
            <a:ln w="28575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6" name="Rettangolo 5"/>
          <p:cNvSpPr/>
          <p:nvPr/>
        </p:nvSpPr>
        <p:spPr>
          <a:xfrm>
            <a:off x="2078240" y="0"/>
            <a:ext cx="40382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buona </a:t>
            </a:r>
          </a:p>
          <a:p>
            <a:pPr algn="ctr"/>
            <a:r>
              <a:rPr lang="it-IT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Alimentazione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907875" y="1754326"/>
            <a:ext cx="1519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qui per </a:t>
            </a:r>
          </a:p>
          <a:p>
            <a:r>
              <a:rPr lang="it-IT" dirty="0" smtClean="0"/>
              <a:t>ascoltare</a:t>
            </a:r>
            <a:endParaRPr lang="it-IT" dirty="0"/>
          </a:p>
        </p:txBody>
      </p:sp>
      <p:sp>
        <p:nvSpPr>
          <p:cNvPr id="9" name="Freccia in giù 8"/>
          <p:cNvSpPr/>
          <p:nvPr/>
        </p:nvSpPr>
        <p:spPr>
          <a:xfrm>
            <a:off x="8941450" y="246108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WhatsApp Audio 2020-06-10 at 20.40.47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966" y="3684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538855" y="391886"/>
            <a:ext cx="4822825" cy="6244045"/>
            <a:chOff x="0" y="0"/>
            <a:chExt cx="7595" cy="11290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595" cy="1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890" y="2850"/>
              <a:ext cx="5217" cy="5703"/>
            </a:xfrm>
            <a:custGeom>
              <a:avLst/>
              <a:gdLst>
                <a:gd name="T0" fmla="+- 0 4281 1890"/>
                <a:gd name="T1" fmla="*/ T0 w 5217"/>
                <a:gd name="T2" fmla="+- 0 2860 2850"/>
                <a:gd name="T3" fmla="*/ 2860 h 5703"/>
                <a:gd name="T4" fmla="+- 0 3999 1890"/>
                <a:gd name="T5" fmla="*/ T4 w 5217"/>
                <a:gd name="T6" fmla="+- 0 2902 2850"/>
                <a:gd name="T7" fmla="*/ 2902 h 5703"/>
                <a:gd name="T8" fmla="+- 0 3727 1890"/>
                <a:gd name="T9" fmla="*/ T8 w 5217"/>
                <a:gd name="T10" fmla="+- 0 2977 2850"/>
                <a:gd name="T11" fmla="*/ 2977 h 5703"/>
                <a:gd name="T12" fmla="+- 0 3467 1890"/>
                <a:gd name="T13" fmla="*/ T12 w 5217"/>
                <a:gd name="T14" fmla="+- 0 3082 2850"/>
                <a:gd name="T15" fmla="*/ 3082 h 5703"/>
                <a:gd name="T16" fmla="+- 0 3221 1890"/>
                <a:gd name="T17" fmla="*/ T16 w 5217"/>
                <a:gd name="T18" fmla="+- 0 3215 2850"/>
                <a:gd name="T19" fmla="*/ 3215 h 5703"/>
                <a:gd name="T20" fmla="+- 0 2991 1890"/>
                <a:gd name="T21" fmla="*/ T20 w 5217"/>
                <a:gd name="T22" fmla="+- 0 3374 2850"/>
                <a:gd name="T23" fmla="*/ 3374 h 5703"/>
                <a:gd name="T24" fmla="+- 0 2778 1890"/>
                <a:gd name="T25" fmla="*/ T24 w 5217"/>
                <a:gd name="T26" fmla="+- 0 3559 2850"/>
                <a:gd name="T27" fmla="*/ 3559 h 5703"/>
                <a:gd name="T28" fmla="+- 0 2583 1890"/>
                <a:gd name="T29" fmla="*/ T28 w 5217"/>
                <a:gd name="T30" fmla="+- 0 3766 2850"/>
                <a:gd name="T31" fmla="*/ 3766 h 5703"/>
                <a:gd name="T32" fmla="+- 0 2409 1890"/>
                <a:gd name="T33" fmla="*/ T32 w 5217"/>
                <a:gd name="T34" fmla="+- 0 3994 2850"/>
                <a:gd name="T35" fmla="*/ 3994 h 5703"/>
                <a:gd name="T36" fmla="+- 0 2258 1890"/>
                <a:gd name="T37" fmla="*/ T36 w 5217"/>
                <a:gd name="T38" fmla="+- 0 4241 2850"/>
                <a:gd name="T39" fmla="*/ 4241 h 5703"/>
                <a:gd name="T40" fmla="+- 0 2130 1890"/>
                <a:gd name="T41" fmla="*/ T40 w 5217"/>
                <a:gd name="T42" fmla="+- 0 4506 2850"/>
                <a:gd name="T43" fmla="*/ 4506 h 5703"/>
                <a:gd name="T44" fmla="+- 0 2027 1890"/>
                <a:gd name="T45" fmla="*/ T44 w 5217"/>
                <a:gd name="T46" fmla="+- 0 4786 2850"/>
                <a:gd name="T47" fmla="*/ 4786 h 5703"/>
                <a:gd name="T48" fmla="+- 0 1952 1890"/>
                <a:gd name="T49" fmla="*/ T48 w 5217"/>
                <a:gd name="T50" fmla="+- 0 5080 2850"/>
                <a:gd name="T51" fmla="*/ 5080 h 5703"/>
                <a:gd name="T52" fmla="+- 0 1906 1890"/>
                <a:gd name="T53" fmla="*/ T52 w 5217"/>
                <a:gd name="T54" fmla="+- 0 5386 2850"/>
                <a:gd name="T55" fmla="*/ 5386 h 5703"/>
                <a:gd name="T56" fmla="+- 0 1890 1890"/>
                <a:gd name="T57" fmla="*/ T56 w 5217"/>
                <a:gd name="T58" fmla="+- 0 5702 2850"/>
                <a:gd name="T59" fmla="*/ 5702 h 5703"/>
                <a:gd name="T60" fmla="+- 0 1906 1890"/>
                <a:gd name="T61" fmla="*/ T60 w 5217"/>
                <a:gd name="T62" fmla="+- 0 6018 2850"/>
                <a:gd name="T63" fmla="*/ 6018 h 5703"/>
                <a:gd name="T64" fmla="+- 0 1952 1890"/>
                <a:gd name="T65" fmla="*/ T64 w 5217"/>
                <a:gd name="T66" fmla="+- 0 6324 2850"/>
                <a:gd name="T67" fmla="*/ 6324 h 5703"/>
                <a:gd name="T68" fmla="+- 0 2027 1890"/>
                <a:gd name="T69" fmla="*/ T68 w 5217"/>
                <a:gd name="T70" fmla="+- 0 6617 2850"/>
                <a:gd name="T71" fmla="*/ 6617 h 5703"/>
                <a:gd name="T72" fmla="+- 0 2130 1890"/>
                <a:gd name="T73" fmla="*/ T72 w 5217"/>
                <a:gd name="T74" fmla="+- 0 6898 2850"/>
                <a:gd name="T75" fmla="*/ 6898 h 5703"/>
                <a:gd name="T76" fmla="+- 0 2258 1890"/>
                <a:gd name="T77" fmla="*/ T76 w 5217"/>
                <a:gd name="T78" fmla="+- 0 7162 2850"/>
                <a:gd name="T79" fmla="*/ 7162 h 5703"/>
                <a:gd name="T80" fmla="+- 0 2409 1890"/>
                <a:gd name="T81" fmla="*/ T80 w 5217"/>
                <a:gd name="T82" fmla="+- 0 7410 2850"/>
                <a:gd name="T83" fmla="*/ 7410 h 5703"/>
                <a:gd name="T84" fmla="+- 0 2583 1890"/>
                <a:gd name="T85" fmla="*/ T84 w 5217"/>
                <a:gd name="T86" fmla="+- 0 7638 2850"/>
                <a:gd name="T87" fmla="*/ 7638 h 5703"/>
                <a:gd name="T88" fmla="+- 0 2778 1890"/>
                <a:gd name="T89" fmla="*/ T88 w 5217"/>
                <a:gd name="T90" fmla="+- 0 7845 2850"/>
                <a:gd name="T91" fmla="*/ 7845 h 5703"/>
                <a:gd name="T92" fmla="+- 0 2991 1890"/>
                <a:gd name="T93" fmla="*/ T92 w 5217"/>
                <a:gd name="T94" fmla="+- 0 8029 2850"/>
                <a:gd name="T95" fmla="*/ 8029 h 5703"/>
                <a:gd name="T96" fmla="+- 0 3221 1890"/>
                <a:gd name="T97" fmla="*/ T96 w 5217"/>
                <a:gd name="T98" fmla="+- 0 8189 2850"/>
                <a:gd name="T99" fmla="*/ 8189 h 5703"/>
                <a:gd name="T100" fmla="+- 0 3467 1890"/>
                <a:gd name="T101" fmla="*/ T100 w 5217"/>
                <a:gd name="T102" fmla="+- 0 8322 2850"/>
                <a:gd name="T103" fmla="*/ 8322 h 5703"/>
                <a:gd name="T104" fmla="+- 0 3727 1890"/>
                <a:gd name="T105" fmla="*/ T104 w 5217"/>
                <a:gd name="T106" fmla="+- 0 8426 2850"/>
                <a:gd name="T107" fmla="*/ 8426 h 5703"/>
                <a:gd name="T108" fmla="+- 0 3999 1890"/>
                <a:gd name="T109" fmla="*/ T108 w 5217"/>
                <a:gd name="T110" fmla="+- 0 8501 2850"/>
                <a:gd name="T111" fmla="*/ 8501 h 5703"/>
                <a:gd name="T112" fmla="+- 0 4281 1890"/>
                <a:gd name="T113" fmla="*/ T112 w 5217"/>
                <a:gd name="T114" fmla="+- 0 8543 2850"/>
                <a:gd name="T115" fmla="*/ 8543 h 5703"/>
                <a:gd name="T116" fmla="+- 0 4571 1890"/>
                <a:gd name="T117" fmla="*/ T116 w 5217"/>
                <a:gd name="T118" fmla="+- 0 8552 2850"/>
                <a:gd name="T119" fmla="*/ 8552 h 5703"/>
                <a:gd name="T120" fmla="+- 0 4858 1890"/>
                <a:gd name="T121" fmla="*/ T120 w 5217"/>
                <a:gd name="T122" fmla="+- 0 8526 2850"/>
                <a:gd name="T123" fmla="*/ 8526 h 5703"/>
                <a:gd name="T124" fmla="+- 0 5136 1890"/>
                <a:gd name="T125" fmla="*/ T124 w 5217"/>
                <a:gd name="T126" fmla="+- 0 8468 2850"/>
                <a:gd name="T127" fmla="*/ 8468 h 5703"/>
                <a:gd name="T128" fmla="+- 0 5401 1890"/>
                <a:gd name="T129" fmla="*/ T128 w 5217"/>
                <a:gd name="T130" fmla="+- 0 8378 2850"/>
                <a:gd name="T131" fmla="*/ 8378 h 5703"/>
                <a:gd name="T132" fmla="+- 0 5654 1890"/>
                <a:gd name="T133" fmla="*/ T132 w 5217"/>
                <a:gd name="T134" fmla="+- 0 8259 2850"/>
                <a:gd name="T135" fmla="*/ 8259 h 5703"/>
                <a:gd name="T136" fmla="+- 0 5893 1890"/>
                <a:gd name="T137" fmla="*/ T136 w 5217"/>
                <a:gd name="T138" fmla="+- 0 8112 2850"/>
                <a:gd name="T139" fmla="*/ 8112 h 5703"/>
                <a:gd name="T140" fmla="+- 0 6115 1890"/>
                <a:gd name="T141" fmla="*/ T140 w 5217"/>
                <a:gd name="T142" fmla="+- 0 7940 2850"/>
                <a:gd name="T143" fmla="*/ 7940 h 5703"/>
                <a:gd name="T144" fmla="+- 0 6319 1890"/>
                <a:gd name="T145" fmla="*/ T144 w 5217"/>
                <a:gd name="T146" fmla="+- 0 7744 2850"/>
                <a:gd name="T147" fmla="*/ 7744 h 5703"/>
                <a:gd name="T148" fmla="+- 0 6503 1890"/>
                <a:gd name="T149" fmla="*/ T148 w 5217"/>
                <a:gd name="T150" fmla="+- 0 7526 2850"/>
                <a:gd name="T151" fmla="*/ 7526 h 5703"/>
                <a:gd name="T152" fmla="+- 0 6666 1890"/>
                <a:gd name="T153" fmla="*/ T152 w 5217"/>
                <a:gd name="T154" fmla="+- 0 7288 2850"/>
                <a:gd name="T155" fmla="*/ 7288 h 5703"/>
                <a:gd name="T156" fmla="+- 0 6806 1890"/>
                <a:gd name="T157" fmla="*/ T156 w 5217"/>
                <a:gd name="T158" fmla="+- 0 7032 2850"/>
                <a:gd name="T159" fmla="*/ 7032 h 5703"/>
                <a:gd name="T160" fmla="+- 0 6922 1890"/>
                <a:gd name="T161" fmla="*/ T160 w 5217"/>
                <a:gd name="T162" fmla="+- 0 6759 2850"/>
                <a:gd name="T163" fmla="*/ 6759 h 5703"/>
                <a:gd name="T164" fmla="+- 0 7011 1890"/>
                <a:gd name="T165" fmla="*/ T164 w 5217"/>
                <a:gd name="T166" fmla="+- 0 6472 2850"/>
                <a:gd name="T167" fmla="*/ 6472 h 5703"/>
                <a:gd name="T168" fmla="+- 0 7072 1890"/>
                <a:gd name="T169" fmla="*/ T168 w 5217"/>
                <a:gd name="T170" fmla="+- 0 6172 2850"/>
                <a:gd name="T171" fmla="*/ 6172 h 5703"/>
                <a:gd name="T172" fmla="+- 0 7103 1890"/>
                <a:gd name="T173" fmla="*/ T172 w 5217"/>
                <a:gd name="T174" fmla="+- 0 5861 2850"/>
                <a:gd name="T175" fmla="*/ 5861 h 5703"/>
                <a:gd name="T176" fmla="+- 0 7103 1890"/>
                <a:gd name="T177" fmla="*/ T176 w 5217"/>
                <a:gd name="T178" fmla="+- 0 5543 2850"/>
                <a:gd name="T179" fmla="*/ 5543 h 5703"/>
                <a:gd name="T180" fmla="+- 0 7072 1890"/>
                <a:gd name="T181" fmla="*/ T180 w 5217"/>
                <a:gd name="T182" fmla="+- 0 5232 2850"/>
                <a:gd name="T183" fmla="*/ 5232 h 5703"/>
                <a:gd name="T184" fmla="+- 0 7011 1890"/>
                <a:gd name="T185" fmla="*/ T184 w 5217"/>
                <a:gd name="T186" fmla="+- 0 4932 2850"/>
                <a:gd name="T187" fmla="*/ 4932 h 5703"/>
                <a:gd name="T188" fmla="+- 0 6922 1890"/>
                <a:gd name="T189" fmla="*/ T188 w 5217"/>
                <a:gd name="T190" fmla="+- 0 4644 2850"/>
                <a:gd name="T191" fmla="*/ 4644 h 5703"/>
                <a:gd name="T192" fmla="+- 0 6806 1890"/>
                <a:gd name="T193" fmla="*/ T192 w 5217"/>
                <a:gd name="T194" fmla="+- 0 4371 2850"/>
                <a:gd name="T195" fmla="*/ 4371 h 5703"/>
                <a:gd name="T196" fmla="+- 0 6666 1890"/>
                <a:gd name="T197" fmla="*/ T196 w 5217"/>
                <a:gd name="T198" fmla="+- 0 4115 2850"/>
                <a:gd name="T199" fmla="*/ 4115 h 5703"/>
                <a:gd name="T200" fmla="+- 0 6503 1890"/>
                <a:gd name="T201" fmla="*/ T200 w 5217"/>
                <a:gd name="T202" fmla="+- 0 3877 2850"/>
                <a:gd name="T203" fmla="*/ 3877 h 5703"/>
                <a:gd name="T204" fmla="+- 0 6319 1890"/>
                <a:gd name="T205" fmla="*/ T204 w 5217"/>
                <a:gd name="T206" fmla="+- 0 3659 2850"/>
                <a:gd name="T207" fmla="*/ 3659 h 5703"/>
                <a:gd name="T208" fmla="+- 0 6115 1890"/>
                <a:gd name="T209" fmla="*/ T208 w 5217"/>
                <a:gd name="T210" fmla="+- 0 3463 2850"/>
                <a:gd name="T211" fmla="*/ 3463 h 5703"/>
                <a:gd name="T212" fmla="+- 0 5893 1890"/>
                <a:gd name="T213" fmla="*/ T212 w 5217"/>
                <a:gd name="T214" fmla="+- 0 3291 2850"/>
                <a:gd name="T215" fmla="*/ 3291 h 5703"/>
                <a:gd name="T216" fmla="+- 0 5654 1890"/>
                <a:gd name="T217" fmla="*/ T216 w 5217"/>
                <a:gd name="T218" fmla="+- 0 3145 2850"/>
                <a:gd name="T219" fmla="*/ 3145 h 5703"/>
                <a:gd name="T220" fmla="+- 0 5401 1890"/>
                <a:gd name="T221" fmla="*/ T220 w 5217"/>
                <a:gd name="T222" fmla="+- 0 3026 2850"/>
                <a:gd name="T223" fmla="*/ 3026 h 5703"/>
                <a:gd name="T224" fmla="+- 0 5136 1890"/>
                <a:gd name="T225" fmla="*/ T224 w 5217"/>
                <a:gd name="T226" fmla="+- 0 2936 2850"/>
                <a:gd name="T227" fmla="*/ 2936 h 5703"/>
                <a:gd name="T228" fmla="+- 0 4858 1890"/>
                <a:gd name="T229" fmla="*/ T228 w 5217"/>
                <a:gd name="T230" fmla="+- 0 2877 2850"/>
                <a:gd name="T231" fmla="*/ 2877 h 5703"/>
                <a:gd name="T232" fmla="+- 0 4571 1890"/>
                <a:gd name="T233" fmla="*/ T232 w 5217"/>
                <a:gd name="T234" fmla="+- 0 2851 2850"/>
                <a:gd name="T235" fmla="*/ 2851 h 57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5217" h="5703">
                  <a:moveTo>
                    <a:pt x="2608" y="0"/>
                  </a:moveTo>
                  <a:lnTo>
                    <a:pt x="2535" y="1"/>
                  </a:lnTo>
                  <a:lnTo>
                    <a:pt x="2463" y="5"/>
                  </a:lnTo>
                  <a:lnTo>
                    <a:pt x="2391" y="10"/>
                  </a:lnTo>
                  <a:lnTo>
                    <a:pt x="2319" y="18"/>
                  </a:lnTo>
                  <a:lnTo>
                    <a:pt x="2249" y="27"/>
                  </a:lnTo>
                  <a:lnTo>
                    <a:pt x="2178" y="39"/>
                  </a:lnTo>
                  <a:lnTo>
                    <a:pt x="2109" y="52"/>
                  </a:lnTo>
                  <a:lnTo>
                    <a:pt x="2040" y="68"/>
                  </a:lnTo>
                  <a:lnTo>
                    <a:pt x="1971" y="86"/>
                  </a:lnTo>
                  <a:lnTo>
                    <a:pt x="1904" y="105"/>
                  </a:lnTo>
                  <a:lnTo>
                    <a:pt x="1837" y="127"/>
                  </a:lnTo>
                  <a:lnTo>
                    <a:pt x="1771" y="150"/>
                  </a:lnTo>
                  <a:lnTo>
                    <a:pt x="1705" y="176"/>
                  </a:lnTo>
                  <a:lnTo>
                    <a:pt x="1641" y="203"/>
                  </a:lnTo>
                  <a:lnTo>
                    <a:pt x="1577" y="232"/>
                  </a:lnTo>
                  <a:lnTo>
                    <a:pt x="1514" y="262"/>
                  </a:lnTo>
                  <a:lnTo>
                    <a:pt x="1452" y="295"/>
                  </a:lnTo>
                  <a:lnTo>
                    <a:pt x="1391" y="329"/>
                  </a:lnTo>
                  <a:lnTo>
                    <a:pt x="1331" y="365"/>
                  </a:lnTo>
                  <a:lnTo>
                    <a:pt x="1272" y="402"/>
                  </a:lnTo>
                  <a:lnTo>
                    <a:pt x="1214" y="441"/>
                  </a:lnTo>
                  <a:lnTo>
                    <a:pt x="1157" y="482"/>
                  </a:lnTo>
                  <a:lnTo>
                    <a:pt x="1101" y="524"/>
                  </a:lnTo>
                  <a:lnTo>
                    <a:pt x="1046" y="568"/>
                  </a:lnTo>
                  <a:lnTo>
                    <a:pt x="992" y="613"/>
                  </a:lnTo>
                  <a:lnTo>
                    <a:pt x="939" y="660"/>
                  </a:lnTo>
                  <a:lnTo>
                    <a:pt x="888" y="709"/>
                  </a:lnTo>
                  <a:lnTo>
                    <a:pt x="837" y="758"/>
                  </a:lnTo>
                  <a:lnTo>
                    <a:pt x="788" y="809"/>
                  </a:lnTo>
                  <a:lnTo>
                    <a:pt x="740" y="862"/>
                  </a:lnTo>
                  <a:lnTo>
                    <a:pt x="693" y="916"/>
                  </a:lnTo>
                  <a:lnTo>
                    <a:pt x="648" y="971"/>
                  </a:lnTo>
                  <a:lnTo>
                    <a:pt x="604" y="1027"/>
                  </a:lnTo>
                  <a:lnTo>
                    <a:pt x="561" y="1085"/>
                  </a:lnTo>
                  <a:lnTo>
                    <a:pt x="519" y="1144"/>
                  </a:lnTo>
                  <a:lnTo>
                    <a:pt x="479" y="1204"/>
                  </a:lnTo>
                  <a:lnTo>
                    <a:pt x="441" y="1265"/>
                  </a:lnTo>
                  <a:lnTo>
                    <a:pt x="403" y="1328"/>
                  </a:lnTo>
                  <a:lnTo>
                    <a:pt x="368" y="1391"/>
                  </a:lnTo>
                  <a:lnTo>
                    <a:pt x="333" y="1456"/>
                  </a:lnTo>
                  <a:lnTo>
                    <a:pt x="301" y="1521"/>
                  </a:lnTo>
                  <a:lnTo>
                    <a:pt x="269" y="1588"/>
                  </a:lnTo>
                  <a:lnTo>
                    <a:pt x="240" y="1656"/>
                  </a:lnTo>
                  <a:lnTo>
                    <a:pt x="212" y="1725"/>
                  </a:lnTo>
                  <a:lnTo>
                    <a:pt x="185" y="1794"/>
                  </a:lnTo>
                  <a:lnTo>
                    <a:pt x="161" y="1865"/>
                  </a:lnTo>
                  <a:lnTo>
                    <a:pt x="137" y="1936"/>
                  </a:lnTo>
                  <a:lnTo>
                    <a:pt x="116" y="2008"/>
                  </a:lnTo>
                  <a:lnTo>
                    <a:pt x="96" y="2082"/>
                  </a:lnTo>
                  <a:lnTo>
                    <a:pt x="78" y="2155"/>
                  </a:lnTo>
                  <a:lnTo>
                    <a:pt x="62" y="2230"/>
                  </a:lnTo>
                  <a:lnTo>
                    <a:pt x="48" y="2305"/>
                  </a:lnTo>
                  <a:lnTo>
                    <a:pt x="35" y="2382"/>
                  </a:lnTo>
                  <a:lnTo>
                    <a:pt x="25" y="2458"/>
                  </a:lnTo>
                  <a:lnTo>
                    <a:pt x="16" y="2536"/>
                  </a:lnTo>
                  <a:lnTo>
                    <a:pt x="9" y="2614"/>
                  </a:lnTo>
                  <a:lnTo>
                    <a:pt x="4" y="2693"/>
                  </a:lnTo>
                  <a:lnTo>
                    <a:pt x="1" y="2772"/>
                  </a:lnTo>
                  <a:lnTo>
                    <a:pt x="0" y="2852"/>
                  </a:lnTo>
                  <a:lnTo>
                    <a:pt x="1" y="2932"/>
                  </a:lnTo>
                  <a:lnTo>
                    <a:pt x="4" y="3011"/>
                  </a:lnTo>
                  <a:lnTo>
                    <a:pt x="9" y="3090"/>
                  </a:lnTo>
                  <a:lnTo>
                    <a:pt x="16" y="3168"/>
                  </a:lnTo>
                  <a:lnTo>
                    <a:pt x="25" y="3245"/>
                  </a:lnTo>
                  <a:lnTo>
                    <a:pt x="35" y="3322"/>
                  </a:lnTo>
                  <a:lnTo>
                    <a:pt x="48" y="3398"/>
                  </a:lnTo>
                  <a:lnTo>
                    <a:pt x="62" y="3474"/>
                  </a:lnTo>
                  <a:lnTo>
                    <a:pt x="78" y="3548"/>
                  </a:lnTo>
                  <a:lnTo>
                    <a:pt x="96" y="3622"/>
                  </a:lnTo>
                  <a:lnTo>
                    <a:pt x="116" y="3695"/>
                  </a:lnTo>
                  <a:lnTo>
                    <a:pt x="137" y="3767"/>
                  </a:lnTo>
                  <a:lnTo>
                    <a:pt x="161" y="3839"/>
                  </a:lnTo>
                  <a:lnTo>
                    <a:pt x="185" y="3909"/>
                  </a:lnTo>
                  <a:lnTo>
                    <a:pt x="212" y="3979"/>
                  </a:lnTo>
                  <a:lnTo>
                    <a:pt x="240" y="4048"/>
                  </a:lnTo>
                  <a:lnTo>
                    <a:pt x="269" y="4115"/>
                  </a:lnTo>
                  <a:lnTo>
                    <a:pt x="301" y="4182"/>
                  </a:lnTo>
                  <a:lnTo>
                    <a:pt x="333" y="4248"/>
                  </a:lnTo>
                  <a:lnTo>
                    <a:pt x="368" y="4312"/>
                  </a:lnTo>
                  <a:lnTo>
                    <a:pt x="403" y="4376"/>
                  </a:lnTo>
                  <a:lnTo>
                    <a:pt x="441" y="4438"/>
                  </a:lnTo>
                  <a:lnTo>
                    <a:pt x="479" y="4500"/>
                  </a:lnTo>
                  <a:lnTo>
                    <a:pt x="519" y="4560"/>
                  </a:lnTo>
                  <a:lnTo>
                    <a:pt x="561" y="4619"/>
                  </a:lnTo>
                  <a:lnTo>
                    <a:pt x="604" y="4676"/>
                  </a:lnTo>
                  <a:lnTo>
                    <a:pt x="648" y="4733"/>
                  </a:lnTo>
                  <a:lnTo>
                    <a:pt x="693" y="4788"/>
                  </a:lnTo>
                  <a:lnTo>
                    <a:pt x="740" y="4842"/>
                  </a:lnTo>
                  <a:lnTo>
                    <a:pt x="788" y="4894"/>
                  </a:lnTo>
                  <a:lnTo>
                    <a:pt x="837" y="4945"/>
                  </a:lnTo>
                  <a:lnTo>
                    <a:pt x="888" y="4995"/>
                  </a:lnTo>
                  <a:lnTo>
                    <a:pt x="939" y="5043"/>
                  </a:lnTo>
                  <a:lnTo>
                    <a:pt x="992" y="5090"/>
                  </a:lnTo>
                  <a:lnTo>
                    <a:pt x="1046" y="5135"/>
                  </a:lnTo>
                  <a:lnTo>
                    <a:pt x="1101" y="5179"/>
                  </a:lnTo>
                  <a:lnTo>
                    <a:pt x="1157" y="5221"/>
                  </a:lnTo>
                  <a:lnTo>
                    <a:pt x="1214" y="5262"/>
                  </a:lnTo>
                  <a:lnTo>
                    <a:pt x="1272" y="5301"/>
                  </a:lnTo>
                  <a:lnTo>
                    <a:pt x="1331" y="5339"/>
                  </a:lnTo>
                  <a:lnTo>
                    <a:pt x="1391" y="5375"/>
                  </a:lnTo>
                  <a:lnTo>
                    <a:pt x="1452" y="5409"/>
                  </a:lnTo>
                  <a:lnTo>
                    <a:pt x="1514" y="5441"/>
                  </a:lnTo>
                  <a:lnTo>
                    <a:pt x="1577" y="5472"/>
                  </a:lnTo>
                  <a:lnTo>
                    <a:pt x="1641" y="5501"/>
                  </a:lnTo>
                  <a:lnTo>
                    <a:pt x="1705" y="5528"/>
                  </a:lnTo>
                  <a:lnTo>
                    <a:pt x="1771" y="5553"/>
                  </a:lnTo>
                  <a:lnTo>
                    <a:pt x="1837" y="5576"/>
                  </a:lnTo>
                  <a:lnTo>
                    <a:pt x="1904" y="5598"/>
                  </a:lnTo>
                  <a:lnTo>
                    <a:pt x="1971" y="5618"/>
                  </a:lnTo>
                  <a:lnTo>
                    <a:pt x="2040" y="5635"/>
                  </a:lnTo>
                  <a:lnTo>
                    <a:pt x="2109" y="5651"/>
                  </a:lnTo>
                  <a:lnTo>
                    <a:pt x="2178" y="5665"/>
                  </a:lnTo>
                  <a:lnTo>
                    <a:pt x="2249" y="5676"/>
                  </a:lnTo>
                  <a:lnTo>
                    <a:pt x="2319" y="5686"/>
                  </a:lnTo>
                  <a:lnTo>
                    <a:pt x="2391" y="5693"/>
                  </a:lnTo>
                  <a:lnTo>
                    <a:pt x="2463" y="5699"/>
                  </a:lnTo>
                  <a:lnTo>
                    <a:pt x="2535" y="5702"/>
                  </a:lnTo>
                  <a:lnTo>
                    <a:pt x="2608" y="5703"/>
                  </a:lnTo>
                  <a:lnTo>
                    <a:pt x="2681" y="5702"/>
                  </a:lnTo>
                  <a:lnTo>
                    <a:pt x="2754" y="5699"/>
                  </a:lnTo>
                  <a:lnTo>
                    <a:pt x="2826" y="5693"/>
                  </a:lnTo>
                  <a:lnTo>
                    <a:pt x="2897" y="5686"/>
                  </a:lnTo>
                  <a:lnTo>
                    <a:pt x="2968" y="5676"/>
                  </a:lnTo>
                  <a:lnTo>
                    <a:pt x="3039" y="5665"/>
                  </a:lnTo>
                  <a:lnTo>
                    <a:pt x="3108" y="5651"/>
                  </a:lnTo>
                  <a:lnTo>
                    <a:pt x="3177" y="5635"/>
                  </a:lnTo>
                  <a:lnTo>
                    <a:pt x="3246" y="5618"/>
                  </a:lnTo>
                  <a:lnTo>
                    <a:pt x="3313" y="5598"/>
                  </a:lnTo>
                  <a:lnTo>
                    <a:pt x="3380" y="5576"/>
                  </a:lnTo>
                  <a:lnTo>
                    <a:pt x="3446" y="5553"/>
                  </a:lnTo>
                  <a:lnTo>
                    <a:pt x="3511" y="5528"/>
                  </a:lnTo>
                  <a:lnTo>
                    <a:pt x="3576" y="5501"/>
                  </a:lnTo>
                  <a:lnTo>
                    <a:pt x="3640" y="5472"/>
                  </a:lnTo>
                  <a:lnTo>
                    <a:pt x="3702" y="5441"/>
                  </a:lnTo>
                  <a:lnTo>
                    <a:pt x="3764" y="5409"/>
                  </a:lnTo>
                  <a:lnTo>
                    <a:pt x="3825" y="5375"/>
                  </a:lnTo>
                  <a:lnTo>
                    <a:pt x="3886" y="5339"/>
                  </a:lnTo>
                  <a:lnTo>
                    <a:pt x="3945" y="5301"/>
                  </a:lnTo>
                  <a:lnTo>
                    <a:pt x="4003" y="5262"/>
                  </a:lnTo>
                  <a:lnTo>
                    <a:pt x="4060" y="5221"/>
                  </a:lnTo>
                  <a:lnTo>
                    <a:pt x="4116" y="5179"/>
                  </a:lnTo>
                  <a:lnTo>
                    <a:pt x="4171" y="5135"/>
                  </a:lnTo>
                  <a:lnTo>
                    <a:pt x="4225" y="5090"/>
                  </a:lnTo>
                  <a:lnTo>
                    <a:pt x="4278" y="5043"/>
                  </a:lnTo>
                  <a:lnTo>
                    <a:pt x="4329" y="4995"/>
                  </a:lnTo>
                  <a:lnTo>
                    <a:pt x="4380" y="4945"/>
                  </a:lnTo>
                  <a:lnTo>
                    <a:pt x="4429" y="4894"/>
                  </a:lnTo>
                  <a:lnTo>
                    <a:pt x="4477" y="4842"/>
                  </a:lnTo>
                  <a:lnTo>
                    <a:pt x="4524" y="4788"/>
                  </a:lnTo>
                  <a:lnTo>
                    <a:pt x="4569" y="4733"/>
                  </a:lnTo>
                  <a:lnTo>
                    <a:pt x="4613" y="4676"/>
                  </a:lnTo>
                  <a:lnTo>
                    <a:pt x="4656" y="4619"/>
                  </a:lnTo>
                  <a:lnTo>
                    <a:pt x="4698" y="4560"/>
                  </a:lnTo>
                  <a:lnTo>
                    <a:pt x="4738" y="4500"/>
                  </a:lnTo>
                  <a:lnTo>
                    <a:pt x="4776" y="4438"/>
                  </a:lnTo>
                  <a:lnTo>
                    <a:pt x="4814" y="4376"/>
                  </a:lnTo>
                  <a:lnTo>
                    <a:pt x="4849" y="4312"/>
                  </a:lnTo>
                  <a:lnTo>
                    <a:pt x="4884" y="4248"/>
                  </a:lnTo>
                  <a:lnTo>
                    <a:pt x="4916" y="4182"/>
                  </a:lnTo>
                  <a:lnTo>
                    <a:pt x="4948" y="4115"/>
                  </a:lnTo>
                  <a:lnTo>
                    <a:pt x="4977" y="4048"/>
                  </a:lnTo>
                  <a:lnTo>
                    <a:pt x="5005" y="3979"/>
                  </a:lnTo>
                  <a:lnTo>
                    <a:pt x="5032" y="3909"/>
                  </a:lnTo>
                  <a:lnTo>
                    <a:pt x="5056" y="3839"/>
                  </a:lnTo>
                  <a:lnTo>
                    <a:pt x="5080" y="3767"/>
                  </a:lnTo>
                  <a:lnTo>
                    <a:pt x="5101" y="3695"/>
                  </a:lnTo>
                  <a:lnTo>
                    <a:pt x="5121" y="3622"/>
                  </a:lnTo>
                  <a:lnTo>
                    <a:pt x="5139" y="3548"/>
                  </a:lnTo>
                  <a:lnTo>
                    <a:pt x="5155" y="3474"/>
                  </a:lnTo>
                  <a:lnTo>
                    <a:pt x="5169" y="3398"/>
                  </a:lnTo>
                  <a:lnTo>
                    <a:pt x="5182" y="3322"/>
                  </a:lnTo>
                  <a:lnTo>
                    <a:pt x="5192" y="3245"/>
                  </a:lnTo>
                  <a:lnTo>
                    <a:pt x="5201" y="3168"/>
                  </a:lnTo>
                  <a:lnTo>
                    <a:pt x="5208" y="3090"/>
                  </a:lnTo>
                  <a:lnTo>
                    <a:pt x="5213" y="3011"/>
                  </a:lnTo>
                  <a:lnTo>
                    <a:pt x="5216" y="2932"/>
                  </a:lnTo>
                  <a:lnTo>
                    <a:pt x="5217" y="2852"/>
                  </a:lnTo>
                  <a:lnTo>
                    <a:pt x="5216" y="2772"/>
                  </a:lnTo>
                  <a:lnTo>
                    <a:pt x="5213" y="2693"/>
                  </a:lnTo>
                  <a:lnTo>
                    <a:pt x="5208" y="2614"/>
                  </a:lnTo>
                  <a:lnTo>
                    <a:pt x="5201" y="2536"/>
                  </a:lnTo>
                  <a:lnTo>
                    <a:pt x="5192" y="2458"/>
                  </a:lnTo>
                  <a:lnTo>
                    <a:pt x="5182" y="2382"/>
                  </a:lnTo>
                  <a:lnTo>
                    <a:pt x="5169" y="2305"/>
                  </a:lnTo>
                  <a:lnTo>
                    <a:pt x="5155" y="2230"/>
                  </a:lnTo>
                  <a:lnTo>
                    <a:pt x="5139" y="2155"/>
                  </a:lnTo>
                  <a:lnTo>
                    <a:pt x="5121" y="2082"/>
                  </a:lnTo>
                  <a:lnTo>
                    <a:pt x="5101" y="2008"/>
                  </a:lnTo>
                  <a:lnTo>
                    <a:pt x="5080" y="1936"/>
                  </a:lnTo>
                  <a:lnTo>
                    <a:pt x="5056" y="1865"/>
                  </a:lnTo>
                  <a:lnTo>
                    <a:pt x="5032" y="1794"/>
                  </a:lnTo>
                  <a:lnTo>
                    <a:pt x="5005" y="1725"/>
                  </a:lnTo>
                  <a:lnTo>
                    <a:pt x="4977" y="1656"/>
                  </a:lnTo>
                  <a:lnTo>
                    <a:pt x="4948" y="1588"/>
                  </a:lnTo>
                  <a:lnTo>
                    <a:pt x="4916" y="1521"/>
                  </a:lnTo>
                  <a:lnTo>
                    <a:pt x="4884" y="1456"/>
                  </a:lnTo>
                  <a:lnTo>
                    <a:pt x="4849" y="1391"/>
                  </a:lnTo>
                  <a:lnTo>
                    <a:pt x="4814" y="1328"/>
                  </a:lnTo>
                  <a:lnTo>
                    <a:pt x="4776" y="1265"/>
                  </a:lnTo>
                  <a:lnTo>
                    <a:pt x="4738" y="1204"/>
                  </a:lnTo>
                  <a:lnTo>
                    <a:pt x="4698" y="1144"/>
                  </a:lnTo>
                  <a:lnTo>
                    <a:pt x="4656" y="1085"/>
                  </a:lnTo>
                  <a:lnTo>
                    <a:pt x="4613" y="1027"/>
                  </a:lnTo>
                  <a:lnTo>
                    <a:pt x="4569" y="971"/>
                  </a:lnTo>
                  <a:lnTo>
                    <a:pt x="4524" y="916"/>
                  </a:lnTo>
                  <a:lnTo>
                    <a:pt x="4477" y="862"/>
                  </a:lnTo>
                  <a:lnTo>
                    <a:pt x="4429" y="809"/>
                  </a:lnTo>
                  <a:lnTo>
                    <a:pt x="4380" y="758"/>
                  </a:lnTo>
                  <a:lnTo>
                    <a:pt x="4329" y="709"/>
                  </a:lnTo>
                  <a:lnTo>
                    <a:pt x="4278" y="660"/>
                  </a:lnTo>
                  <a:lnTo>
                    <a:pt x="4225" y="613"/>
                  </a:lnTo>
                  <a:lnTo>
                    <a:pt x="4171" y="568"/>
                  </a:lnTo>
                  <a:lnTo>
                    <a:pt x="4116" y="524"/>
                  </a:lnTo>
                  <a:lnTo>
                    <a:pt x="4060" y="482"/>
                  </a:lnTo>
                  <a:lnTo>
                    <a:pt x="4003" y="441"/>
                  </a:lnTo>
                  <a:lnTo>
                    <a:pt x="3945" y="402"/>
                  </a:lnTo>
                  <a:lnTo>
                    <a:pt x="3886" y="365"/>
                  </a:lnTo>
                  <a:lnTo>
                    <a:pt x="3825" y="329"/>
                  </a:lnTo>
                  <a:lnTo>
                    <a:pt x="3764" y="295"/>
                  </a:lnTo>
                  <a:lnTo>
                    <a:pt x="3702" y="262"/>
                  </a:lnTo>
                  <a:lnTo>
                    <a:pt x="3640" y="232"/>
                  </a:lnTo>
                  <a:lnTo>
                    <a:pt x="3576" y="203"/>
                  </a:lnTo>
                  <a:lnTo>
                    <a:pt x="3511" y="176"/>
                  </a:lnTo>
                  <a:lnTo>
                    <a:pt x="3446" y="150"/>
                  </a:lnTo>
                  <a:lnTo>
                    <a:pt x="3380" y="127"/>
                  </a:lnTo>
                  <a:lnTo>
                    <a:pt x="3313" y="105"/>
                  </a:lnTo>
                  <a:lnTo>
                    <a:pt x="3246" y="86"/>
                  </a:lnTo>
                  <a:lnTo>
                    <a:pt x="3177" y="68"/>
                  </a:lnTo>
                  <a:lnTo>
                    <a:pt x="3108" y="52"/>
                  </a:lnTo>
                  <a:lnTo>
                    <a:pt x="3039" y="39"/>
                  </a:lnTo>
                  <a:lnTo>
                    <a:pt x="2968" y="27"/>
                  </a:lnTo>
                  <a:lnTo>
                    <a:pt x="2897" y="18"/>
                  </a:lnTo>
                  <a:lnTo>
                    <a:pt x="2826" y="10"/>
                  </a:lnTo>
                  <a:lnTo>
                    <a:pt x="2754" y="5"/>
                  </a:lnTo>
                  <a:lnTo>
                    <a:pt x="2681" y="1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890" y="2850"/>
              <a:ext cx="5217" cy="5703"/>
            </a:xfrm>
            <a:custGeom>
              <a:avLst/>
              <a:gdLst>
                <a:gd name="T0" fmla="+- 0 1899 1890"/>
                <a:gd name="T1" fmla="*/ T0 w 5217"/>
                <a:gd name="T2" fmla="+- 0 5464 2850"/>
                <a:gd name="T3" fmla="*/ 5464 h 5703"/>
                <a:gd name="T4" fmla="+- 0 1938 1890"/>
                <a:gd name="T5" fmla="*/ T4 w 5217"/>
                <a:gd name="T6" fmla="+- 0 5155 2850"/>
                <a:gd name="T7" fmla="*/ 5155 h 5703"/>
                <a:gd name="T8" fmla="+- 0 2006 1890"/>
                <a:gd name="T9" fmla="*/ T8 w 5217"/>
                <a:gd name="T10" fmla="+- 0 4858 2850"/>
                <a:gd name="T11" fmla="*/ 4858 h 5703"/>
                <a:gd name="T12" fmla="+- 0 2102 1890"/>
                <a:gd name="T13" fmla="*/ T12 w 5217"/>
                <a:gd name="T14" fmla="+- 0 4575 2850"/>
                <a:gd name="T15" fmla="*/ 4575 h 5703"/>
                <a:gd name="T16" fmla="+- 0 2223 1890"/>
                <a:gd name="T17" fmla="*/ T16 w 5217"/>
                <a:gd name="T18" fmla="+- 0 4306 2850"/>
                <a:gd name="T19" fmla="*/ 4306 h 5703"/>
                <a:gd name="T20" fmla="+- 0 2369 1890"/>
                <a:gd name="T21" fmla="*/ T20 w 5217"/>
                <a:gd name="T22" fmla="+- 0 4054 2850"/>
                <a:gd name="T23" fmla="*/ 4054 h 5703"/>
                <a:gd name="T24" fmla="+- 0 2538 1890"/>
                <a:gd name="T25" fmla="*/ T24 w 5217"/>
                <a:gd name="T26" fmla="+- 0 3821 2850"/>
                <a:gd name="T27" fmla="*/ 3821 h 5703"/>
                <a:gd name="T28" fmla="+- 0 2727 1890"/>
                <a:gd name="T29" fmla="*/ T28 w 5217"/>
                <a:gd name="T30" fmla="+- 0 3608 2850"/>
                <a:gd name="T31" fmla="*/ 3608 h 5703"/>
                <a:gd name="T32" fmla="+- 0 2936 1890"/>
                <a:gd name="T33" fmla="*/ T32 w 5217"/>
                <a:gd name="T34" fmla="+- 0 3418 2850"/>
                <a:gd name="T35" fmla="*/ 3418 h 5703"/>
                <a:gd name="T36" fmla="+- 0 3162 1890"/>
                <a:gd name="T37" fmla="*/ T36 w 5217"/>
                <a:gd name="T38" fmla="+- 0 3252 2850"/>
                <a:gd name="T39" fmla="*/ 3252 h 5703"/>
                <a:gd name="T40" fmla="+- 0 3404 1890"/>
                <a:gd name="T41" fmla="*/ T40 w 5217"/>
                <a:gd name="T42" fmla="+- 0 3112 2850"/>
                <a:gd name="T43" fmla="*/ 3112 h 5703"/>
                <a:gd name="T44" fmla="+- 0 3661 1890"/>
                <a:gd name="T45" fmla="*/ T44 w 5217"/>
                <a:gd name="T46" fmla="+- 0 3000 2850"/>
                <a:gd name="T47" fmla="*/ 3000 h 5703"/>
                <a:gd name="T48" fmla="+- 0 3930 1890"/>
                <a:gd name="T49" fmla="*/ T48 w 5217"/>
                <a:gd name="T50" fmla="+- 0 2918 2850"/>
                <a:gd name="T51" fmla="*/ 2918 h 5703"/>
                <a:gd name="T52" fmla="+- 0 4209 1890"/>
                <a:gd name="T53" fmla="*/ T52 w 5217"/>
                <a:gd name="T54" fmla="+- 0 2868 2850"/>
                <a:gd name="T55" fmla="*/ 2868 h 5703"/>
                <a:gd name="T56" fmla="+- 0 4498 1890"/>
                <a:gd name="T57" fmla="*/ T56 w 5217"/>
                <a:gd name="T58" fmla="+- 0 2850 2850"/>
                <a:gd name="T59" fmla="*/ 2850 h 5703"/>
                <a:gd name="T60" fmla="+- 0 4787 1890"/>
                <a:gd name="T61" fmla="*/ T60 w 5217"/>
                <a:gd name="T62" fmla="+- 0 2868 2850"/>
                <a:gd name="T63" fmla="*/ 2868 h 5703"/>
                <a:gd name="T64" fmla="+- 0 5067 1890"/>
                <a:gd name="T65" fmla="*/ T64 w 5217"/>
                <a:gd name="T66" fmla="+- 0 2918 2850"/>
                <a:gd name="T67" fmla="*/ 2918 h 5703"/>
                <a:gd name="T68" fmla="+- 0 5336 1890"/>
                <a:gd name="T69" fmla="*/ T68 w 5217"/>
                <a:gd name="T70" fmla="+- 0 3000 2850"/>
                <a:gd name="T71" fmla="*/ 3000 h 5703"/>
                <a:gd name="T72" fmla="+- 0 5592 1890"/>
                <a:gd name="T73" fmla="*/ T72 w 5217"/>
                <a:gd name="T74" fmla="+- 0 3112 2850"/>
                <a:gd name="T75" fmla="*/ 3112 h 5703"/>
                <a:gd name="T76" fmla="+- 0 5835 1890"/>
                <a:gd name="T77" fmla="*/ T76 w 5217"/>
                <a:gd name="T78" fmla="+- 0 3252 2850"/>
                <a:gd name="T79" fmla="*/ 3252 h 5703"/>
                <a:gd name="T80" fmla="+- 0 6061 1890"/>
                <a:gd name="T81" fmla="*/ T80 w 5217"/>
                <a:gd name="T82" fmla="+- 0 3418 2850"/>
                <a:gd name="T83" fmla="*/ 3418 h 5703"/>
                <a:gd name="T84" fmla="+- 0 6270 1890"/>
                <a:gd name="T85" fmla="*/ T84 w 5217"/>
                <a:gd name="T86" fmla="+- 0 3608 2850"/>
                <a:gd name="T87" fmla="*/ 3608 h 5703"/>
                <a:gd name="T88" fmla="+- 0 6459 1890"/>
                <a:gd name="T89" fmla="*/ T88 w 5217"/>
                <a:gd name="T90" fmla="+- 0 3821 2850"/>
                <a:gd name="T91" fmla="*/ 3821 h 5703"/>
                <a:gd name="T92" fmla="+- 0 6628 1890"/>
                <a:gd name="T93" fmla="*/ T92 w 5217"/>
                <a:gd name="T94" fmla="+- 0 4054 2850"/>
                <a:gd name="T95" fmla="*/ 4054 h 5703"/>
                <a:gd name="T96" fmla="+- 0 6774 1890"/>
                <a:gd name="T97" fmla="*/ T96 w 5217"/>
                <a:gd name="T98" fmla="+- 0 4306 2850"/>
                <a:gd name="T99" fmla="*/ 4306 h 5703"/>
                <a:gd name="T100" fmla="+- 0 6895 1890"/>
                <a:gd name="T101" fmla="*/ T100 w 5217"/>
                <a:gd name="T102" fmla="+- 0 4575 2850"/>
                <a:gd name="T103" fmla="*/ 4575 h 5703"/>
                <a:gd name="T104" fmla="+- 0 6991 1890"/>
                <a:gd name="T105" fmla="*/ T104 w 5217"/>
                <a:gd name="T106" fmla="+- 0 4858 2850"/>
                <a:gd name="T107" fmla="*/ 4858 h 5703"/>
                <a:gd name="T108" fmla="+- 0 7059 1890"/>
                <a:gd name="T109" fmla="*/ T108 w 5217"/>
                <a:gd name="T110" fmla="+- 0 5155 2850"/>
                <a:gd name="T111" fmla="*/ 5155 h 5703"/>
                <a:gd name="T112" fmla="+- 0 7098 1890"/>
                <a:gd name="T113" fmla="*/ T112 w 5217"/>
                <a:gd name="T114" fmla="+- 0 5464 2850"/>
                <a:gd name="T115" fmla="*/ 5464 h 5703"/>
                <a:gd name="T116" fmla="+- 0 7106 1890"/>
                <a:gd name="T117" fmla="*/ T116 w 5217"/>
                <a:gd name="T118" fmla="+- 0 5782 2850"/>
                <a:gd name="T119" fmla="*/ 5782 h 5703"/>
                <a:gd name="T120" fmla="+- 0 7082 1890"/>
                <a:gd name="T121" fmla="*/ T120 w 5217"/>
                <a:gd name="T122" fmla="+- 0 6095 2850"/>
                <a:gd name="T123" fmla="*/ 6095 h 5703"/>
                <a:gd name="T124" fmla="+- 0 7029 1890"/>
                <a:gd name="T125" fmla="*/ T124 w 5217"/>
                <a:gd name="T126" fmla="+- 0 6398 2850"/>
                <a:gd name="T127" fmla="*/ 6398 h 5703"/>
                <a:gd name="T128" fmla="+- 0 6946 1890"/>
                <a:gd name="T129" fmla="*/ T128 w 5217"/>
                <a:gd name="T130" fmla="+- 0 6689 2850"/>
                <a:gd name="T131" fmla="*/ 6689 h 5703"/>
                <a:gd name="T132" fmla="+- 0 6838 1890"/>
                <a:gd name="T133" fmla="*/ T132 w 5217"/>
                <a:gd name="T134" fmla="+- 0 6965 2850"/>
                <a:gd name="T135" fmla="*/ 6965 h 5703"/>
                <a:gd name="T136" fmla="+- 0 6704 1890"/>
                <a:gd name="T137" fmla="*/ T136 w 5217"/>
                <a:gd name="T138" fmla="+- 0 7226 2850"/>
                <a:gd name="T139" fmla="*/ 7226 h 5703"/>
                <a:gd name="T140" fmla="+- 0 6546 1890"/>
                <a:gd name="T141" fmla="*/ T140 w 5217"/>
                <a:gd name="T142" fmla="+- 0 7469 2850"/>
                <a:gd name="T143" fmla="*/ 7469 h 5703"/>
                <a:gd name="T144" fmla="+- 0 6367 1890"/>
                <a:gd name="T145" fmla="*/ T144 w 5217"/>
                <a:gd name="T146" fmla="+- 0 7692 2850"/>
                <a:gd name="T147" fmla="*/ 7692 h 5703"/>
                <a:gd name="T148" fmla="+- 0 6168 1890"/>
                <a:gd name="T149" fmla="*/ T148 w 5217"/>
                <a:gd name="T150" fmla="+- 0 7893 2850"/>
                <a:gd name="T151" fmla="*/ 7893 h 5703"/>
                <a:gd name="T152" fmla="+- 0 5950 1890"/>
                <a:gd name="T153" fmla="*/ T152 w 5217"/>
                <a:gd name="T154" fmla="+- 0 8071 2850"/>
                <a:gd name="T155" fmla="*/ 8071 h 5703"/>
                <a:gd name="T156" fmla="+- 0 5715 1890"/>
                <a:gd name="T157" fmla="*/ T156 w 5217"/>
                <a:gd name="T158" fmla="+- 0 8225 2850"/>
                <a:gd name="T159" fmla="*/ 8225 h 5703"/>
                <a:gd name="T160" fmla="+- 0 5466 1890"/>
                <a:gd name="T161" fmla="*/ T160 w 5217"/>
                <a:gd name="T162" fmla="+- 0 8351 2850"/>
                <a:gd name="T163" fmla="*/ 8351 h 5703"/>
                <a:gd name="T164" fmla="+- 0 5203 1890"/>
                <a:gd name="T165" fmla="*/ T164 w 5217"/>
                <a:gd name="T166" fmla="+- 0 8448 2850"/>
                <a:gd name="T167" fmla="*/ 8448 h 5703"/>
                <a:gd name="T168" fmla="+- 0 4929 1890"/>
                <a:gd name="T169" fmla="*/ T168 w 5217"/>
                <a:gd name="T170" fmla="+- 0 8515 2850"/>
                <a:gd name="T171" fmla="*/ 8515 h 5703"/>
                <a:gd name="T172" fmla="+- 0 4644 1890"/>
                <a:gd name="T173" fmla="*/ T172 w 5217"/>
                <a:gd name="T174" fmla="+- 0 8549 2850"/>
                <a:gd name="T175" fmla="*/ 8549 h 5703"/>
                <a:gd name="T176" fmla="+- 0 4353 1890"/>
                <a:gd name="T177" fmla="*/ T176 w 5217"/>
                <a:gd name="T178" fmla="+- 0 8549 2850"/>
                <a:gd name="T179" fmla="*/ 8549 h 5703"/>
                <a:gd name="T180" fmla="+- 0 4068 1890"/>
                <a:gd name="T181" fmla="*/ T180 w 5217"/>
                <a:gd name="T182" fmla="+- 0 8515 2850"/>
                <a:gd name="T183" fmla="*/ 8515 h 5703"/>
                <a:gd name="T184" fmla="+- 0 3794 1890"/>
                <a:gd name="T185" fmla="*/ T184 w 5217"/>
                <a:gd name="T186" fmla="+- 0 8448 2850"/>
                <a:gd name="T187" fmla="*/ 8448 h 5703"/>
                <a:gd name="T188" fmla="+- 0 3531 1890"/>
                <a:gd name="T189" fmla="*/ T188 w 5217"/>
                <a:gd name="T190" fmla="+- 0 8351 2850"/>
                <a:gd name="T191" fmla="*/ 8351 h 5703"/>
                <a:gd name="T192" fmla="+- 0 3281 1890"/>
                <a:gd name="T193" fmla="*/ T192 w 5217"/>
                <a:gd name="T194" fmla="+- 0 8225 2850"/>
                <a:gd name="T195" fmla="*/ 8225 h 5703"/>
                <a:gd name="T196" fmla="+- 0 3047 1890"/>
                <a:gd name="T197" fmla="*/ T196 w 5217"/>
                <a:gd name="T198" fmla="+- 0 8071 2850"/>
                <a:gd name="T199" fmla="*/ 8071 h 5703"/>
                <a:gd name="T200" fmla="+- 0 2829 1890"/>
                <a:gd name="T201" fmla="*/ T200 w 5217"/>
                <a:gd name="T202" fmla="+- 0 7893 2850"/>
                <a:gd name="T203" fmla="*/ 7893 h 5703"/>
                <a:gd name="T204" fmla="+- 0 2630 1890"/>
                <a:gd name="T205" fmla="*/ T204 w 5217"/>
                <a:gd name="T206" fmla="+- 0 7692 2850"/>
                <a:gd name="T207" fmla="*/ 7692 h 5703"/>
                <a:gd name="T208" fmla="+- 0 2451 1890"/>
                <a:gd name="T209" fmla="*/ T208 w 5217"/>
                <a:gd name="T210" fmla="+- 0 7469 2850"/>
                <a:gd name="T211" fmla="*/ 7469 h 5703"/>
                <a:gd name="T212" fmla="+- 0 2293 1890"/>
                <a:gd name="T213" fmla="*/ T212 w 5217"/>
                <a:gd name="T214" fmla="+- 0 7226 2850"/>
                <a:gd name="T215" fmla="*/ 7226 h 5703"/>
                <a:gd name="T216" fmla="+- 0 2159 1890"/>
                <a:gd name="T217" fmla="*/ T216 w 5217"/>
                <a:gd name="T218" fmla="+- 0 6965 2850"/>
                <a:gd name="T219" fmla="*/ 6965 h 5703"/>
                <a:gd name="T220" fmla="+- 0 2051 1890"/>
                <a:gd name="T221" fmla="*/ T220 w 5217"/>
                <a:gd name="T222" fmla="+- 0 6689 2850"/>
                <a:gd name="T223" fmla="*/ 6689 h 5703"/>
                <a:gd name="T224" fmla="+- 0 1968 1890"/>
                <a:gd name="T225" fmla="*/ T224 w 5217"/>
                <a:gd name="T226" fmla="+- 0 6398 2850"/>
                <a:gd name="T227" fmla="*/ 6398 h 5703"/>
                <a:gd name="T228" fmla="+- 0 1915 1890"/>
                <a:gd name="T229" fmla="*/ T228 w 5217"/>
                <a:gd name="T230" fmla="+- 0 6095 2850"/>
                <a:gd name="T231" fmla="*/ 6095 h 5703"/>
                <a:gd name="T232" fmla="+- 0 1891 1890"/>
                <a:gd name="T233" fmla="*/ T232 w 5217"/>
                <a:gd name="T234" fmla="+- 0 5782 2850"/>
                <a:gd name="T235" fmla="*/ 5782 h 57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5217" h="5703">
                  <a:moveTo>
                    <a:pt x="0" y="2852"/>
                  </a:moveTo>
                  <a:lnTo>
                    <a:pt x="1" y="2772"/>
                  </a:lnTo>
                  <a:lnTo>
                    <a:pt x="4" y="2693"/>
                  </a:lnTo>
                  <a:lnTo>
                    <a:pt x="9" y="2614"/>
                  </a:lnTo>
                  <a:lnTo>
                    <a:pt x="16" y="2536"/>
                  </a:lnTo>
                  <a:lnTo>
                    <a:pt x="25" y="2458"/>
                  </a:lnTo>
                  <a:lnTo>
                    <a:pt x="35" y="2382"/>
                  </a:lnTo>
                  <a:lnTo>
                    <a:pt x="48" y="2305"/>
                  </a:lnTo>
                  <a:lnTo>
                    <a:pt x="62" y="2230"/>
                  </a:lnTo>
                  <a:lnTo>
                    <a:pt x="78" y="2155"/>
                  </a:lnTo>
                  <a:lnTo>
                    <a:pt x="96" y="2082"/>
                  </a:lnTo>
                  <a:lnTo>
                    <a:pt x="116" y="2008"/>
                  </a:lnTo>
                  <a:lnTo>
                    <a:pt x="137" y="1936"/>
                  </a:lnTo>
                  <a:lnTo>
                    <a:pt x="161" y="1865"/>
                  </a:lnTo>
                  <a:lnTo>
                    <a:pt x="185" y="1794"/>
                  </a:lnTo>
                  <a:lnTo>
                    <a:pt x="212" y="1725"/>
                  </a:lnTo>
                  <a:lnTo>
                    <a:pt x="240" y="1656"/>
                  </a:lnTo>
                  <a:lnTo>
                    <a:pt x="269" y="1588"/>
                  </a:lnTo>
                  <a:lnTo>
                    <a:pt x="301" y="1521"/>
                  </a:lnTo>
                  <a:lnTo>
                    <a:pt x="333" y="1456"/>
                  </a:lnTo>
                  <a:lnTo>
                    <a:pt x="368" y="1391"/>
                  </a:lnTo>
                  <a:lnTo>
                    <a:pt x="403" y="1328"/>
                  </a:lnTo>
                  <a:lnTo>
                    <a:pt x="441" y="1265"/>
                  </a:lnTo>
                  <a:lnTo>
                    <a:pt x="479" y="1204"/>
                  </a:lnTo>
                  <a:lnTo>
                    <a:pt x="519" y="1144"/>
                  </a:lnTo>
                  <a:lnTo>
                    <a:pt x="561" y="1085"/>
                  </a:lnTo>
                  <a:lnTo>
                    <a:pt x="604" y="1027"/>
                  </a:lnTo>
                  <a:lnTo>
                    <a:pt x="648" y="971"/>
                  </a:lnTo>
                  <a:lnTo>
                    <a:pt x="693" y="916"/>
                  </a:lnTo>
                  <a:lnTo>
                    <a:pt x="740" y="862"/>
                  </a:lnTo>
                  <a:lnTo>
                    <a:pt x="788" y="809"/>
                  </a:lnTo>
                  <a:lnTo>
                    <a:pt x="837" y="758"/>
                  </a:lnTo>
                  <a:lnTo>
                    <a:pt x="888" y="709"/>
                  </a:lnTo>
                  <a:lnTo>
                    <a:pt x="939" y="660"/>
                  </a:lnTo>
                  <a:lnTo>
                    <a:pt x="992" y="613"/>
                  </a:lnTo>
                  <a:lnTo>
                    <a:pt x="1046" y="568"/>
                  </a:lnTo>
                  <a:lnTo>
                    <a:pt x="1101" y="524"/>
                  </a:lnTo>
                  <a:lnTo>
                    <a:pt x="1157" y="482"/>
                  </a:lnTo>
                  <a:lnTo>
                    <a:pt x="1214" y="441"/>
                  </a:lnTo>
                  <a:lnTo>
                    <a:pt x="1272" y="402"/>
                  </a:lnTo>
                  <a:lnTo>
                    <a:pt x="1331" y="365"/>
                  </a:lnTo>
                  <a:lnTo>
                    <a:pt x="1391" y="329"/>
                  </a:lnTo>
                  <a:lnTo>
                    <a:pt x="1452" y="295"/>
                  </a:lnTo>
                  <a:lnTo>
                    <a:pt x="1514" y="262"/>
                  </a:lnTo>
                  <a:lnTo>
                    <a:pt x="1577" y="232"/>
                  </a:lnTo>
                  <a:lnTo>
                    <a:pt x="1641" y="203"/>
                  </a:lnTo>
                  <a:lnTo>
                    <a:pt x="1705" y="176"/>
                  </a:lnTo>
                  <a:lnTo>
                    <a:pt x="1771" y="150"/>
                  </a:lnTo>
                  <a:lnTo>
                    <a:pt x="1837" y="127"/>
                  </a:lnTo>
                  <a:lnTo>
                    <a:pt x="1904" y="105"/>
                  </a:lnTo>
                  <a:lnTo>
                    <a:pt x="1971" y="86"/>
                  </a:lnTo>
                  <a:lnTo>
                    <a:pt x="2040" y="68"/>
                  </a:lnTo>
                  <a:lnTo>
                    <a:pt x="2109" y="52"/>
                  </a:lnTo>
                  <a:lnTo>
                    <a:pt x="2178" y="39"/>
                  </a:lnTo>
                  <a:lnTo>
                    <a:pt x="2249" y="27"/>
                  </a:lnTo>
                  <a:lnTo>
                    <a:pt x="2319" y="18"/>
                  </a:lnTo>
                  <a:lnTo>
                    <a:pt x="2391" y="10"/>
                  </a:lnTo>
                  <a:lnTo>
                    <a:pt x="2463" y="5"/>
                  </a:lnTo>
                  <a:lnTo>
                    <a:pt x="2535" y="1"/>
                  </a:lnTo>
                  <a:lnTo>
                    <a:pt x="2608" y="0"/>
                  </a:lnTo>
                  <a:lnTo>
                    <a:pt x="2681" y="1"/>
                  </a:lnTo>
                  <a:lnTo>
                    <a:pt x="2754" y="5"/>
                  </a:lnTo>
                  <a:lnTo>
                    <a:pt x="2826" y="10"/>
                  </a:lnTo>
                  <a:lnTo>
                    <a:pt x="2897" y="18"/>
                  </a:lnTo>
                  <a:lnTo>
                    <a:pt x="2968" y="27"/>
                  </a:lnTo>
                  <a:lnTo>
                    <a:pt x="3039" y="39"/>
                  </a:lnTo>
                  <a:lnTo>
                    <a:pt x="3108" y="52"/>
                  </a:lnTo>
                  <a:lnTo>
                    <a:pt x="3177" y="68"/>
                  </a:lnTo>
                  <a:lnTo>
                    <a:pt x="3246" y="86"/>
                  </a:lnTo>
                  <a:lnTo>
                    <a:pt x="3313" y="105"/>
                  </a:lnTo>
                  <a:lnTo>
                    <a:pt x="3380" y="127"/>
                  </a:lnTo>
                  <a:lnTo>
                    <a:pt x="3446" y="150"/>
                  </a:lnTo>
                  <a:lnTo>
                    <a:pt x="3511" y="176"/>
                  </a:lnTo>
                  <a:lnTo>
                    <a:pt x="3576" y="203"/>
                  </a:lnTo>
                  <a:lnTo>
                    <a:pt x="3640" y="232"/>
                  </a:lnTo>
                  <a:lnTo>
                    <a:pt x="3702" y="262"/>
                  </a:lnTo>
                  <a:lnTo>
                    <a:pt x="3764" y="295"/>
                  </a:lnTo>
                  <a:lnTo>
                    <a:pt x="3825" y="329"/>
                  </a:lnTo>
                  <a:lnTo>
                    <a:pt x="3886" y="365"/>
                  </a:lnTo>
                  <a:lnTo>
                    <a:pt x="3945" y="402"/>
                  </a:lnTo>
                  <a:lnTo>
                    <a:pt x="4003" y="441"/>
                  </a:lnTo>
                  <a:lnTo>
                    <a:pt x="4060" y="482"/>
                  </a:lnTo>
                  <a:lnTo>
                    <a:pt x="4116" y="524"/>
                  </a:lnTo>
                  <a:lnTo>
                    <a:pt x="4171" y="568"/>
                  </a:lnTo>
                  <a:lnTo>
                    <a:pt x="4225" y="613"/>
                  </a:lnTo>
                  <a:lnTo>
                    <a:pt x="4278" y="660"/>
                  </a:lnTo>
                  <a:lnTo>
                    <a:pt x="4329" y="709"/>
                  </a:lnTo>
                  <a:lnTo>
                    <a:pt x="4380" y="758"/>
                  </a:lnTo>
                  <a:lnTo>
                    <a:pt x="4429" y="809"/>
                  </a:lnTo>
                  <a:lnTo>
                    <a:pt x="4477" y="862"/>
                  </a:lnTo>
                  <a:lnTo>
                    <a:pt x="4524" y="916"/>
                  </a:lnTo>
                  <a:lnTo>
                    <a:pt x="4569" y="971"/>
                  </a:lnTo>
                  <a:lnTo>
                    <a:pt x="4613" y="1027"/>
                  </a:lnTo>
                  <a:lnTo>
                    <a:pt x="4656" y="1085"/>
                  </a:lnTo>
                  <a:lnTo>
                    <a:pt x="4698" y="1144"/>
                  </a:lnTo>
                  <a:lnTo>
                    <a:pt x="4738" y="1204"/>
                  </a:lnTo>
                  <a:lnTo>
                    <a:pt x="4776" y="1265"/>
                  </a:lnTo>
                  <a:lnTo>
                    <a:pt x="4814" y="1328"/>
                  </a:lnTo>
                  <a:lnTo>
                    <a:pt x="4849" y="1391"/>
                  </a:lnTo>
                  <a:lnTo>
                    <a:pt x="4884" y="1456"/>
                  </a:lnTo>
                  <a:lnTo>
                    <a:pt x="4916" y="1521"/>
                  </a:lnTo>
                  <a:lnTo>
                    <a:pt x="4948" y="1588"/>
                  </a:lnTo>
                  <a:lnTo>
                    <a:pt x="4977" y="1656"/>
                  </a:lnTo>
                  <a:lnTo>
                    <a:pt x="5005" y="1725"/>
                  </a:lnTo>
                  <a:lnTo>
                    <a:pt x="5032" y="1794"/>
                  </a:lnTo>
                  <a:lnTo>
                    <a:pt x="5056" y="1865"/>
                  </a:lnTo>
                  <a:lnTo>
                    <a:pt x="5080" y="1936"/>
                  </a:lnTo>
                  <a:lnTo>
                    <a:pt x="5101" y="2008"/>
                  </a:lnTo>
                  <a:lnTo>
                    <a:pt x="5121" y="2082"/>
                  </a:lnTo>
                  <a:lnTo>
                    <a:pt x="5139" y="2155"/>
                  </a:lnTo>
                  <a:lnTo>
                    <a:pt x="5155" y="2230"/>
                  </a:lnTo>
                  <a:lnTo>
                    <a:pt x="5169" y="2305"/>
                  </a:lnTo>
                  <a:lnTo>
                    <a:pt x="5182" y="2382"/>
                  </a:lnTo>
                  <a:lnTo>
                    <a:pt x="5192" y="2458"/>
                  </a:lnTo>
                  <a:lnTo>
                    <a:pt x="5201" y="2536"/>
                  </a:lnTo>
                  <a:lnTo>
                    <a:pt x="5208" y="2614"/>
                  </a:lnTo>
                  <a:lnTo>
                    <a:pt x="5213" y="2693"/>
                  </a:lnTo>
                  <a:lnTo>
                    <a:pt x="5216" y="2772"/>
                  </a:lnTo>
                  <a:lnTo>
                    <a:pt x="5217" y="2852"/>
                  </a:lnTo>
                  <a:lnTo>
                    <a:pt x="5216" y="2932"/>
                  </a:lnTo>
                  <a:lnTo>
                    <a:pt x="5213" y="3011"/>
                  </a:lnTo>
                  <a:lnTo>
                    <a:pt x="5208" y="3090"/>
                  </a:lnTo>
                  <a:lnTo>
                    <a:pt x="5201" y="3168"/>
                  </a:lnTo>
                  <a:lnTo>
                    <a:pt x="5192" y="3245"/>
                  </a:lnTo>
                  <a:lnTo>
                    <a:pt x="5182" y="3322"/>
                  </a:lnTo>
                  <a:lnTo>
                    <a:pt x="5169" y="3398"/>
                  </a:lnTo>
                  <a:lnTo>
                    <a:pt x="5155" y="3474"/>
                  </a:lnTo>
                  <a:lnTo>
                    <a:pt x="5139" y="3548"/>
                  </a:lnTo>
                  <a:lnTo>
                    <a:pt x="5121" y="3622"/>
                  </a:lnTo>
                  <a:lnTo>
                    <a:pt x="5101" y="3695"/>
                  </a:lnTo>
                  <a:lnTo>
                    <a:pt x="5080" y="3767"/>
                  </a:lnTo>
                  <a:lnTo>
                    <a:pt x="5056" y="3839"/>
                  </a:lnTo>
                  <a:lnTo>
                    <a:pt x="5032" y="3909"/>
                  </a:lnTo>
                  <a:lnTo>
                    <a:pt x="5005" y="3979"/>
                  </a:lnTo>
                  <a:lnTo>
                    <a:pt x="4977" y="4048"/>
                  </a:lnTo>
                  <a:lnTo>
                    <a:pt x="4948" y="4115"/>
                  </a:lnTo>
                  <a:lnTo>
                    <a:pt x="4916" y="4182"/>
                  </a:lnTo>
                  <a:lnTo>
                    <a:pt x="4884" y="4248"/>
                  </a:lnTo>
                  <a:lnTo>
                    <a:pt x="4849" y="4312"/>
                  </a:lnTo>
                  <a:lnTo>
                    <a:pt x="4814" y="4376"/>
                  </a:lnTo>
                  <a:lnTo>
                    <a:pt x="4776" y="4438"/>
                  </a:lnTo>
                  <a:lnTo>
                    <a:pt x="4738" y="4500"/>
                  </a:lnTo>
                  <a:lnTo>
                    <a:pt x="4698" y="4560"/>
                  </a:lnTo>
                  <a:lnTo>
                    <a:pt x="4656" y="4619"/>
                  </a:lnTo>
                  <a:lnTo>
                    <a:pt x="4613" y="4676"/>
                  </a:lnTo>
                  <a:lnTo>
                    <a:pt x="4569" y="4733"/>
                  </a:lnTo>
                  <a:lnTo>
                    <a:pt x="4524" y="4788"/>
                  </a:lnTo>
                  <a:lnTo>
                    <a:pt x="4477" y="4842"/>
                  </a:lnTo>
                  <a:lnTo>
                    <a:pt x="4429" y="4894"/>
                  </a:lnTo>
                  <a:lnTo>
                    <a:pt x="4380" y="4945"/>
                  </a:lnTo>
                  <a:lnTo>
                    <a:pt x="4329" y="4995"/>
                  </a:lnTo>
                  <a:lnTo>
                    <a:pt x="4278" y="5043"/>
                  </a:lnTo>
                  <a:lnTo>
                    <a:pt x="4225" y="5090"/>
                  </a:lnTo>
                  <a:lnTo>
                    <a:pt x="4171" y="5135"/>
                  </a:lnTo>
                  <a:lnTo>
                    <a:pt x="4116" y="5179"/>
                  </a:lnTo>
                  <a:lnTo>
                    <a:pt x="4060" y="5221"/>
                  </a:lnTo>
                  <a:lnTo>
                    <a:pt x="4003" y="5262"/>
                  </a:lnTo>
                  <a:lnTo>
                    <a:pt x="3945" y="5301"/>
                  </a:lnTo>
                  <a:lnTo>
                    <a:pt x="3886" y="5339"/>
                  </a:lnTo>
                  <a:lnTo>
                    <a:pt x="3825" y="5375"/>
                  </a:lnTo>
                  <a:lnTo>
                    <a:pt x="3764" y="5409"/>
                  </a:lnTo>
                  <a:lnTo>
                    <a:pt x="3702" y="5441"/>
                  </a:lnTo>
                  <a:lnTo>
                    <a:pt x="3640" y="5472"/>
                  </a:lnTo>
                  <a:lnTo>
                    <a:pt x="3576" y="5501"/>
                  </a:lnTo>
                  <a:lnTo>
                    <a:pt x="3511" y="5528"/>
                  </a:lnTo>
                  <a:lnTo>
                    <a:pt x="3446" y="5553"/>
                  </a:lnTo>
                  <a:lnTo>
                    <a:pt x="3380" y="5576"/>
                  </a:lnTo>
                  <a:lnTo>
                    <a:pt x="3313" y="5598"/>
                  </a:lnTo>
                  <a:lnTo>
                    <a:pt x="3246" y="5618"/>
                  </a:lnTo>
                  <a:lnTo>
                    <a:pt x="3177" y="5635"/>
                  </a:lnTo>
                  <a:lnTo>
                    <a:pt x="3108" y="5651"/>
                  </a:lnTo>
                  <a:lnTo>
                    <a:pt x="3039" y="5665"/>
                  </a:lnTo>
                  <a:lnTo>
                    <a:pt x="2968" y="5676"/>
                  </a:lnTo>
                  <a:lnTo>
                    <a:pt x="2897" y="5686"/>
                  </a:lnTo>
                  <a:lnTo>
                    <a:pt x="2826" y="5693"/>
                  </a:lnTo>
                  <a:lnTo>
                    <a:pt x="2754" y="5699"/>
                  </a:lnTo>
                  <a:lnTo>
                    <a:pt x="2681" y="5702"/>
                  </a:lnTo>
                  <a:lnTo>
                    <a:pt x="2608" y="5703"/>
                  </a:lnTo>
                  <a:lnTo>
                    <a:pt x="2535" y="5702"/>
                  </a:lnTo>
                  <a:lnTo>
                    <a:pt x="2463" y="5699"/>
                  </a:lnTo>
                  <a:lnTo>
                    <a:pt x="2391" y="5693"/>
                  </a:lnTo>
                  <a:lnTo>
                    <a:pt x="2319" y="5686"/>
                  </a:lnTo>
                  <a:lnTo>
                    <a:pt x="2249" y="5676"/>
                  </a:lnTo>
                  <a:lnTo>
                    <a:pt x="2178" y="5665"/>
                  </a:lnTo>
                  <a:lnTo>
                    <a:pt x="2109" y="5651"/>
                  </a:lnTo>
                  <a:lnTo>
                    <a:pt x="2040" y="5635"/>
                  </a:lnTo>
                  <a:lnTo>
                    <a:pt x="1971" y="5618"/>
                  </a:lnTo>
                  <a:lnTo>
                    <a:pt x="1904" y="5598"/>
                  </a:lnTo>
                  <a:lnTo>
                    <a:pt x="1837" y="5576"/>
                  </a:lnTo>
                  <a:lnTo>
                    <a:pt x="1771" y="5553"/>
                  </a:lnTo>
                  <a:lnTo>
                    <a:pt x="1705" y="5528"/>
                  </a:lnTo>
                  <a:lnTo>
                    <a:pt x="1641" y="5501"/>
                  </a:lnTo>
                  <a:lnTo>
                    <a:pt x="1577" y="5472"/>
                  </a:lnTo>
                  <a:lnTo>
                    <a:pt x="1514" y="5441"/>
                  </a:lnTo>
                  <a:lnTo>
                    <a:pt x="1452" y="5409"/>
                  </a:lnTo>
                  <a:lnTo>
                    <a:pt x="1391" y="5375"/>
                  </a:lnTo>
                  <a:lnTo>
                    <a:pt x="1331" y="5339"/>
                  </a:lnTo>
                  <a:lnTo>
                    <a:pt x="1272" y="5301"/>
                  </a:lnTo>
                  <a:lnTo>
                    <a:pt x="1214" y="5262"/>
                  </a:lnTo>
                  <a:lnTo>
                    <a:pt x="1157" y="5221"/>
                  </a:lnTo>
                  <a:lnTo>
                    <a:pt x="1101" y="5179"/>
                  </a:lnTo>
                  <a:lnTo>
                    <a:pt x="1046" y="5135"/>
                  </a:lnTo>
                  <a:lnTo>
                    <a:pt x="992" y="5090"/>
                  </a:lnTo>
                  <a:lnTo>
                    <a:pt x="939" y="5043"/>
                  </a:lnTo>
                  <a:lnTo>
                    <a:pt x="888" y="4995"/>
                  </a:lnTo>
                  <a:lnTo>
                    <a:pt x="837" y="4945"/>
                  </a:lnTo>
                  <a:lnTo>
                    <a:pt x="788" y="4894"/>
                  </a:lnTo>
                  <a:lnTo>
                    <a:pt x="740" y="4842"/>
                  </a:lnTo>
                  <a:lnTo>
                    <a:pt x="693" y="4788"/>
                  </a:lnTo>
                  <a:lnTo>
                    <a:pt x="648" y="4733"/>
                  </a:lnTo>
                  <a:lnTo>
                    <a:pt x="604" y="4676"/>
                  </a:lnTo>
                  <a:lnTo>
                    <a:pt x="561" y="4619"/>
                  </a:lnTo>
                  <a:lnTo>
                    <a:pt x="519" y="4560"/>
                  </a:lnTo>
                  <a:lnTo>
                    <a:pt x="479" y="4500"/>
                  </a:lnTo>
                  <a:lnTo>
                    <a:pt x="441" y="4438"/>
                  </a:lnTo>
                  <a:lnTo>
                    <a:pt x="403" y="4376"/>
                  </a:lnTo>
                  <a:lnTo>
                    <a:pt x="368" y="4312"/>
                  </a:lnTo>
                  <a:lnTo>
                    <a:pt x="333" y="4248"/>
                  </a:lnTo>
                  <a:lnTo>
                    <a:pt x="301" y="4182"/>
                  </a:lnTo>
                  <a:lnTo>
                    <a:pt x="269" y="4115"/>
                  </a:lnTo>
                  <a:lnTo>
                    <a:pt x="240" y="4048"/>
                  </a:lnTo>
                  <a:lnTo>
                    <a:pt x="212" y="3979"/>
                  </a:lnTo>
                  <a:lnTo>
                    <a:pt x="185" y="3909"/>
                  </a:lnTo>
                  <a:lnTo>
                    <a:pt x="161" y="3839"/>
                  </a:lnTo>
                  <a:lnTo>
                    <a:pt x="137" y="3767"/>
                  </a:lnTo>
                  <a:lnTo>
                    <a:pt x="116" y="3695"/>
                  </a:lnTo>
                  <a:lnTo>
                    <a:pt x="96" y="3622"/>
                  </a:lnTo>
                  <a:lnTo>
                    <a:pt x="78" y="3548"/>
                  </a:lnTo>
                  <a:lnTo>
                    <a:pt x="62" y="3474"/>
                  </a:lnTo>
                  <a:lnTo>
                    <a:pt x="48" y="3398"/>
                  </a:lnTo>
                  <a:lnTo>
                    <a:pt x="35" y="3322"/>
                  </a:lnTo>
                  <a:lnTo>
                    <a:pt x="25" y="3245"/>
                  </a:lnTo>
                  <a:lnTo>
                    <a:pt x="16" y="3168"/>
                  </a:lnTo>
                  <a:lnTo>
                    <a:pt x="9" y="3090"/>
                  </a:lnTo>
                  <a:lnTo>
                    <a:pt x="4" y="3011"/>
                  </a:lnTo>
                  <a:lnTo>
                    <a:pt x="1" y="2932"/>
                  </a:lnTo>
                  <a:lnTo>
                    <a:pt x="0" y="2852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781" y="3897"/>
              <a:ext cx="3565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7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Filastrocca mangio di tutto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" name="WhatsApp Audio 2020-06-10 at 20.27.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2841" y="3836724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04790" y="2822229"/>
            <a:ext cx="279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Clicca qui per ascoltare</a:t>
            </a:r>
            <a:endParaRPr lang="it-IT" dirty="0"/>
          </a:p>
        </p:txBody>
      </p:sp>
      <p:sp>
        <p:nvSpPr>
          <p:cNvPr id="5" name="Freccia in giù 4"/>
          <p:cNvSpPr/>
          <p:nvPr/>
        </p:nvSpPr>
        <p:spPr>
          <a:xfrm>
            <a:off x="6187894" y="3191561"/>
            <a:ext cx="609600" cy="715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01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9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6970" y="117566"/>
            <a:ext cx="7338060" cy="6635932"/>
          </a:xfrm>
          <a:prstGeom prst="rect">
            <a:avLst/>
          </a:prstGeom>
        </p:spPr>
      </p:pic>
      <p:pic>
        <p:nvPicPr>
          <p:cNvPr id="2" name="voc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1393" y="2005476"/>
            <a:ext cx="609600" cy="6096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144000" y="422166"/>
            <a:ext cx="1867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Clicca qui per ascoltare</a:t>
            </a:r>
            <a:endParaRPr lang="it-IT" dirty="0"/>
          </a:p>
        </p:txBody>
      </p:sp>
      <p:sp>
        <p:nvSpPr>
          <p:cNvPr id="6" name="Freccia in giù 5"/>
          <p:cNvSpPr/>
          <p:nvPr/>
        </p:nvSpPr>
        <p:spPr>
          <a:xfrm>
            <a:off x="10146193" y="966651"/>
            <a:ext cx="484632" cy="7363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98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0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23782" y="116840"/>
            <a:ext cx="7544435" cy="6624320"/>
          </a:xfrm>
          <a:prstGeom prst="rect">
            <a:avLst/>
          </a:prstGeom>
        </p:spPr>
      </p:pic>
      <p:pic>
        <p:nvPicPr>
          <p:cNvPr id="2" name="WhatsApp Audio 2020-06-10 at 20.40.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3856" y="2547802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058400" y="770709"/>
            <a:ext cx="1519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qui per </a:t>
            </a:r>
          </a:p>
          <a:p>
            <a:r>
              <a:rPr lang="it-IT" dirty="0" smtClean="0"/>
              <a:t>ascoltare</a:t>
            </a:r>
            <a:endParaRPr lang="it-IT" dirty="0"/>
          </a:p>
        </p:txBody>
      </p:sp>
      <p:sp>
        <p:nvSpPr>
          <p:cNvPr id="6" name="Freccia in giù 5"/>
          <p:cNvSpPr/>
          <p:nvPr/>
        </p:nvSpPr>
        <p:spPr>
          <a:xfrm>
            <a:off x="10330351" y="141704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79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234" y="4749438"/>
            <a:ext cx="5257800" cy="1722120"/>
          </a:xfrm>
          <a:prstGeom prst="rect">
            <a:avLst/>
          </a:prstGeom>
        </p:spPr>
      </p:pic>
      <p:pic>
        <p:nvPicPr>
          <p:cNvPr id="5" name="image1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08572" y="327116"/>
            <a:ext cx="1231900" cy="1114425"/>
          </a:xfrm>
          <a:prstGeom prst="rect">
            <a:avLst/>
          </a:prstGeom>
        </p:spPr>
      </p:pic>
      <p:pic>
        <p:nvPicPr>
          <p:cNvPr id="6" name="image13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867" y="480786"/>
            <a:ext cx="5550535" cy="1921510"/>
          </a:xfrm>
          <a:prstGeom prst="rect">
            <a:avLst/>
          </a:prstGeom>
        </p:spPr>
      </p:pic>
      <p:pic>
        <p:nvPicPr>
          <p:cNvPr id="7" name="image14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29482" y="2517730"/>
            <a:ext cx="5758180" cy="18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63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9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5937" y="1322070"/>
            <a:ext cx="6080125" cy="421386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921076" y="171884"/>
            <a:ext cx="3879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GIOCHIAMO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WhatsApp Audio 2020-06-10 at 20.35.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4521" y="5119710"/>
            <a:ext cx="609600" cy="83244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40526" y="3631474"/>
            <a:ext cx="145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qui per</a:t>
            </a:r>
          </a:p>
          <a:p>
            <a:r>
              <a:rPr lang="it-IT" dirty="0" smtClean="0"/>
              <a:t>ascoltare</a:t>
            </a:r>
            <a:endParaRPr lang="it-IT" dirty="0"/>
          </a:p>
        </p:txBody>
      </p:sp>
      <p:sp>
        <p:nvSpPr>
          <p:cNvPr id="8" name="Freccia in giù 7"/>
          <p:cNvSpPr/>
          <p:nvPr/>
        </p:nvSpPr>
        <p:spPr>
          <a:xfrm>
            <a:off x="2189489" y="414130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67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882" y="91440"/>
            <a:ext cx="1779905" cy="1445443"/>
          </a:xfrm>
          <a:prstGeom prst="rect">
            <a:avLst/>
          </a:prstGeom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52882" y="1517288"/>
            <a:ext cx="1781175" cy="5170895"/>
            <a:chOff x="1389" y="3431"/>
            <a:chExt cx="2805" cy="839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" y="3431"/>
              <a:ext cx="2805" cy="5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" y="9116"/>
              <a:ext cx="2741" cy="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31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77886" y="91440"/>
            <a:ext cx="8360228" cy="64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3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82728" y="171883"/>
            <a:ext cx="6844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Clicca qui per ascoltare</a:t>
            </a:r>
            <a:endParaRPr lang="it-IT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Freccia in giù 4"/>
          <p:cNvSpPr/>
          <p:nvPr/>
        </p:nvSpPr>
        <p:spPr>
          <a:xfrm rot="5400000" flipH="1">
            <a:off x="9742717" y="5555145"/>
            <a:ext cx="613955" cy="838090"/>
          </a:xfrm>
          <a:prstGeom prst="downArrow">
            <a:avLst>
              <a:gd name="adj1" fmla="val 16060"/>
              <a:gd name="adj2" fmla="val 39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l-cuoco-pasticcione-43-zecchino-doro-2000-canzoni-anim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2728" y="109521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2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Goccia</Template>
  <TotalTime>50</TotalTime>
  <Words>34</Words>
  <Application>Microsoft Office PowerPoint</Application>
  <PresentationFormat>Widescreen</PresentationFormat>
  <Paragraphs>14</Paragraphs>
  <Slides>9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</vt:lpstr>
      <vt:lpstr>Times New Roman</vt:lpstr>
      <vt:lpstr>Tw Cen MT</vt:lpstr>
      <vt:lpstr>Goccia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7</cp:revision>
  <dcterms:created xsi:type="dcterms:W3CDTF">2020-06-09T10:20:41Z</dcterms:created>
  <dcterms:modified xsi:type="dcterms:W3CDTF">2020-06-10T20:40:26Z</dcterms:modified>
</cp:coreProperties>
</file>