
<file path=[Content_Types].xml><?xml version="1.0" encoding="utf-8"?>
<Types xmlns="http://schemas.openxmlformats.org/package/2006/content-types">
  <Default Extension="png" ContentType="image/png"/>
  <Default Extension="emf" ContentType="image/x-emf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905692" y="942614"/>
            <a:ext cx="6096000" cy="37240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400" dirty="0">
                <a:solidFill>
                  <a:schemeClr val="bg2">
                    <a:lumMod val="75000"/>
                  </a:schemeClr>
                </a:solidFill>
              </a:rPr>
              <a:t>SECONDO CIRCOLO</a:t>
            </a:r>
            <a:br>
              <a:rPr lang="it-IT" sz="24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it-IT" sz="2400" dirty="0">
                <a:solidFill>
                  <a:schemeClr val="bg2">
                    <a:lumMod val="75000"/>
                  </a:schemeClr>
                </a:solidFill>
              </a:rPr>
              <a:t>PLESSO RODARI </a:t>
            </a:r>
            <a:br>
              <a:rPr lang="it-IT" sz="24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it-IT" sz="2400" dirty="0" err="1">
                <a:solidFill>
                  <a:schemeClr val="bg2">
                    <a:lumMod val="75000"/>
                  </a:schemeClr>
                </a:solidFill>
              </a:rPr>
              <a:t>sez</a:t>
            </a:r>
            <a:r>
              <a:rPr lang="it-IT" sz="2400" dirty="0">
                <a:solidFill>
                  <a:schemeClr val="bg2">
                    <a:lumMod val="75000"/>
                  </a:schemeClr>
                </a:solidFill>
              </a:rPr>
              <a:t> O</a:t>
            </a:r>
            <a:br>
              <a:rPr lang="it-IT" sz="24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it-IT" sz="2400" dirty="0">
                <a:solidFill>
                  <a:schemeClr val="bg2">
                    <a:lumMod val="75000"/>
                  </a:schemeClr>
                </a:solidFill>
              </a:rPr>
              <a:t>docenti DEL GROSSO LAURA</a:t>
            </a:r>
            <a:br>
              <a:rPr lang="it-IT" sz="24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it-IT" sz="2400" dirty="0">
                <a:solidFill>
                  <a:schemeClr val="bg2">
                    <a:lumMod val="75000"/>
                  </a:schemeClr>
                </a:solidFill>
              </a:rPr>
              <a:t>          DI MARZO ANNA</a:t>
            </a:r>
            <a:br>
              <a:rPr lang="it-IT" sz="24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it-IT" sz="2400" dirty="0">
                <a:solidFill>
                  <a:schemeClr val="bg2">
                    <a:lumMod val="75000"/>
                  </a:schemeClr>
                </a:solidFill>
              </a:rPr>
              <a:t>attività: </a:t>
            </a:r>
            <a:r>
              <a:rPr lang="it-IT" sz="2400" dirty="0" smtClean="0">
                <a:solidFill>
                  <a:schemeClr val="bg2">
                    <a:lumMod val="75000"/>
                  </a:schemeClr>
                </a:solidFill>
              </a:rPr>
              <a:t>«Arrivederci …..</a:t>
            </a:r>
            <a:r>
              <a:rPr lang="it-IT" sz="2400" dirty="0">
                <a:solidFill>
                  <a:schemeClr val="bg2">
                    <a:lumMod val="75000"/>
                  </a:schemeClr>
                </a:solidFill>
              </a:rPr>
              <a:t>salutiamoci cosi» </a:t>
            </a:r>
            <a:br>
              <a:rPr lang="it-IT" sz="24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it-IT" sz="2400" dirty="0">
                <a:solidFill>
                  <a:schemeClr val="bg2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campi coinvolti: Il corpo in movimento</a:t>
            </a:r>
            <a:r>
              <a:rPr lang="it-IT" sz="2400" dirty="0">
                <a:solidFill>
                  <a:schemeClr val="bg2">
                    <a:lumMod val="75000"/>
                  </a:schemeClr>
                </a:solidFill>
                <a:ea typeface="Calibri" panose="020F0502020204030204" pitchFamily="34" charset="0"/>
              </a:rPr>
              <a:t/>
            </a:r>
            <a:br>
              <a:rPr lang="it-IT" sz="2400" dirty="0">
                <a:solidFill>
                  <a:schemeClr val="bg2">
                    <a:lumMod val="75000"/>
                  </a:schemeClr>
                </a:solidFill>
                <a:ea typeface="Calibri" panose="020F0502020204030204" pitchFamily="34" charset="0"/>
              </a:rPr>
            </a:br>
            <a:r>
              <a:rPr lang="it-IT" sz="2400" dirty="0">
                <a:solidFill>
                  <a:schemeClr val="bg2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Immagini, suoni, color</a:t>
            </a:r>
            <a:r>
              <a:rPr lang="it-IT" dirty="0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it-IT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it-IT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it-IT" sz="20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170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845678">
            <a:off x="7840340" y="3349388"/>
            <a:ext cx="3160382" cy="301381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464826" y="-33662"/>
            <a:ext cx="6537194" cy="6910253"/>
          </a:xfrm>
          <a:prstGeom prst="rect">
            <a:avLst/>
          </a:prstGeom>
        </p:spPr>
      </p:pic>
      <p:sp>
        <p:nvSpPr>
          <p:cNvPr id="8" name="Fumetto 3 7"/>
          <p:cNvSpPr/>
          <p:nvPr/>
        </p:nvSpPr>
        <p:spPr>
          <a:xfrm>
            <a:off x="8202680" y="450108"/>
            <a:ext cx="2704011" cy="1332411"/>
          </a:xfrm>
          <a:prstGeom prst="wedgeEllipseCallout">
            <a:avLst>
              <a:gd name="adj1" fmla="val -12137"/>
              <a:gd name="adj2" fmla="val 4419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WhatsApp Audio 2020-06-26 at 11.20.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15731" y="799977"/>
            <a:ext cx="609600" cy="60960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7512007" y="2198004"/>
            <a:ext cx="2473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Clicca per ascoltare</a:t>
            </a:r>
            <a:endParaRPr lang="it-IT" dirty="0"/>
          </a:p>
        </p:txBody>
      </p:sp>
      <p:sp>
        <p:nvSpPr>
          <p:cNvPr id="11" name="Freccia a destra 10"/>
          <p:cNvSpPr/>
          <p:nvPr/>
        </p:nvSpPr>
        <p:spPr>
          <a:xfrm rot="16200000">
            <a:off x="9859815" y="1981225"/>
            <a:ext cx="736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287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2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496389" y="649982"/>
            <a:ext cx="6096001" cy="427809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3200" dirty="0">
                <a:solidFill>
                  <a:schemeClr val="accent1">
                    <a:lumMod val="50000"/>
                  </a:schemeClr>
                </a:solidFill>
              </a:rPr>
              <a:t>PITTURA IN 3 D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</a:rPr>
              <a:t>: pochi ingredienti</a:t>
            </a:r>
          </a:p>
          <a:p>
            <a:r>
              <a:rPr lang="it-IT" sz="2400" dirty="0">
                <a:solidFill>
                  <a:schemeClr val="accent1">
                    <a:lumMod val="50000"/>
                  </a:schemeClr>
                </a:solidFill>
              </a:rPr>
              <a:t>Tanto divertimento……</a:t>
            </a:r>
          </a:p>
          <a:p>
            <a:r>
              <a:rPr lang="it-IT" sz="2400" dirty="0">
                <a:solidFill>
                  <a:schemeClr val="accent1">
                    <a:lumMod val="50000"/>
                  </a:schemeClr>
                </a:solidFill>
              </a:rPr>
              <a:t>3 cucchiai di farina</a:t>
            </a:r>
          </a:p>
          <a:p>
            <a:r>
              <a:rPr lang="it-IT" sz="2400" dirty="0">
                <a:solidFill>
                  <a:schemeClr val="accent1">
                    <a:lumMod val="50000"/>
                  </a:schemeClr>
                </a:solidFill>
              </a:rPr>
              <a:t>3 cucchiai di sale</a:t>
            </a:r>
          </a:p>
          <a:p>
            <a:r>
              <a:rPr lang="it-IT" sz="2400" dirty="0">
                <a:solidFill>
                  <a:schemeClr val="accent1">
                    <a:lumMod val="50000"/>
                  </a:schemeClr>
                </a:solidFill>
              </a:rPr>
              <a:t>1 cucchiaino di lievito</a:t>
            </a:r>
          </a:p>
          <a:p>
            <a:r>
              <a:rPr lang="it-IT" sz="2400" dirty="0">
                <a:solidFill>
                  <a:schemeClr val="accent1">
                    <a:lumMod val="50000"/>
                  </a:schemeClr>
                </a:solidFill>
              </a:rPr>
              <a:t>9 cucchiai di acqua</a:t>
            </a:r>
          </a:p>
          <a:p>
            <a:r>
              <a:rPr lang="it-IT" sz="2400" dirty="0">
                <a:solidFill>
                  <a:schemeClr val="accent1">
                    <a:lumMod val="50000"/>
                  </a:schemeClr>
                </a:solidFill>
              </a:rPr>
              <a:t>Suddividere l’impasto versarlo</a:t>
            </a:r>
          </a:p>
          <a:p>
            <a:r>
              <a:rPr lang="it-IT" sz="2400" dirty="0">
                <a:solidFill>
                  <a:schemeClr val="accent1">
                    <a:lumMod val="50000"/>
                  </a:schemeClr>
                </a:solidFill>
              </a:rPr>
              <a:t>In piccoli vasetti, mescolare con </a:t>
            </a:r>
          </a:p>
          <a:p>
            <a:r>
              <a:rPr lang="it-IT" sz="2400" dirty="0">
                <a:solidFill>
                  <a:schemeClr val="accent1">
                    <a:lumMod val="50000"/>
                  </a:schemeClr>
                </a:solidFill>
              </a:rPr>
              <a:t>le tempere di diversi colori.</a:t>
            </a:r>
          </a:p>
          <a:p>
            <a:r>
              <a:rPr lang="it-IT" sz="2400" dirty="0">
                <a:solidFill>
                  <a:schemeClr val="accent1">
                    <a:lumMod val="50000"/>
                  </a:schemeClr>
                </a:solidFill>
              </a:rPr>
              <a:t>Cuocere nel microonde per 30 secondi.</a:t>
            </a:r>
          </a:p>
          <a:p>
            <a:r>
              <a:rPr lang="it-IT" sz="2400" dirty="0">
                <a:solidFill>
                  <a:schemeClr val="accent1">
                    <a:lumMod val="50000"/>
                  </a:schemeClr>
                </a:solidFill>
              </a:rPr>
              <a:t>OTTIMI  RISULTATI</a:t>
            </a:r>
            <a:endParaRPr lang="it-IT" sz="2400" dirty="0"/>
          </a:p>
        </p:txBody>
      </p:sp>
      <p:sp>
        <p:nvSpPr>
          <p:cNvPr id="8" name="Fumetto 4 7"/>
          <p:cNvSpPr/>
          <p:nvPr/>
        </p:nvSpPr>
        <p:spPr>
          <a:xfrm rot="2256696">
            <a:off x="8644119" y="447147"/>
            <a:ext cx="2272938" cy="1423851"/>
          </a:xfrm>
          <a:prstGeom prst="cloudCallout">
            <a:avLst>
              <a:gd name="adj1" fmla="val -90354"/>
              <a:gd name="adj2" fmla="val 13642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7147" y="2416630"/>
            <a:ext cx="2723821" cy="4127862"/>
          </a:xfrm>
          <a:prstGeom prst="rect">
            <a:avLst/>
          </a:prstGeom>
        </p:spPr>
      </p:pic>
      <p:pic>
        <p:nvPicPr>
          <p:cNvPr id="10" name="WhatsApp Audio 2020-06-27 at 15.11.18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70988" y="744538"/>
            <a:ext cx="609600" cy="609600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7002034" y="2047299"/>
            <a:ext cx="2473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Clicca per ascoltare</a:t>
            </a:r>
            <a:endParaRPr lang="it-IT" dirty="0"/>
          </a:p>
        </p:txBody>
      </p:sp>
      <p:sp>
        <p:nvSpPr>
          <p:cNvPr id="12" name="Freccia a destra 11"/>
          <p:cNvSpPr/>
          <p:nvPr/>
        </p:nvSpPr>
        <p:spPr>
          <a:xfrm rot="16200000">
            <a:off x="9978164" y="2414769"/>
            <a:ext cx="654926" cy="2893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519915" y="4928076"/>
            <a:ext cx="522931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ARRIVEDERCI A</a:t>
            </a:r>
          </a:p>
          <a:p>
            <a:pPr algn="ctr"/>
            <a:r>
              <a:rPr lang="it-IT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SETTEMBRE</a:t>
            </a:r>
            <a:endParaRPr lang="it-IT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815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6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ezion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48</TotalTime>
  <Words>61</Words>
  <Application>Microsoft Office PowerPoint</Application>
  <PresentationFormat>Widescreen</PresentationFormat>
  <Paragraphs>16</Paragraphs>
  <Slides>3</Slides>
  <Notes>0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9" baseType="lpstr">
      <vt:lpstr>Calibri</vt:lpstr>
      <vt:lpstr>Cambria</vt:lpstr>
      <vt:lpstr>Century Gothic</vt:lpstr>
      <vt:lpstr>Times New Roman</vt:lpstr>
      <vt:lpstr>Wingdings 3</vt:lpstr>
      <vt:lpstr>Sezione</vt:lpstr>
      <vt:lpstr>Presentazione standard di PowerPoint</vt:lpstr>
      <vt:lpstr>Presentazione standard di PowerPoint</vt:lpstr>
      <vt:lpstr>Presentazione standard di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ANNA</dc:creator>
  <cp:lastModifiedBy>ANNA</cp:lastModifiedBy>
  <cp:revision>6</cp:revision>
  <dcterms:created xsi:type="dcterms:W3CDTF">2020-06-27T13:20:33Z</dcterms:created>
  <dcterms:modified xsi:type="dcterms:W3CDTF">2020-06-27T14:09:10Z</dcterms:modified>
</cp:coreProperties>
</file>