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3" r:id="rId4"/>
    <p:sldId id="274" r:id="rId5"/>
    <p:sldId id="271" r:id="rId6"/>
    <p:sldId id="258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75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49" autoAdjust="0"/>
  </p:normalViewPr>
  <p:slideViewPr>
    <p:cSldViewPr snapToGrid="0">
      <p:cViewPr>
        <p:scale>
          <a:sx n="53" d="100"/>
          <a:sy n="53" d="100"/>
        </p:scale>
        <p:origin x="246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4D2C5-675C-407D-98A8-A72DF6ECD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1E593E-5180-41C0-863B-52BB95F75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526A9F-EE25-45A0-8DF9-0F49FF2C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4AB329-9A3F-4048-97DF-D655075D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27D5FE-0B65-4F9F-8628-FFEBFBB5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5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4199F-75A5-42F6-933D-1BA0A1C7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4661EC-9B7A-4A81-B7EB-C5BC29694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BCB144-9738-4085-9DF8-8D5F6F28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19074-B352-4A4B-89C0-E3EFF571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720B35-3681-4F25-98E4-49576F0C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94A867-5AA5-4A2C-AD3F-6C5A02B7F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6406034-5F20-4102-8F88-68DE4ACC6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4F4A44-52C2-4B3D-8240-450591066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DC5BE7-8CEC-4BEE-983A-29D18B5C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954816-2F1D-49F8-A121-45D34FDC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32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C9487E-6A71-4F37-B936-AA753B3E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EF188C-6701-4D75-9342-2319225E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2CB7E2-5FE1-4FFA-8687-FB29B72A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398030-AED8-474F-803A-A339E69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09AE84-6667-4DCD-BF1D-71D5A4922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26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7F665-08AF-4767-8BEB-68E93CB27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6E1FC9-0CE4-4F22-BE6C-D08F8E07F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1F95C7-5F30-44AB-9879-A6C00B5F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2AC6FF-177B-42E0-91C8-F69E5510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2329B1-3700-49AB-B406-4419FBB1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77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573982-217C-404A-93E2-BF8FD417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33928-6A75-480F-95C2-6D6EDB94E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7BE1DC-02E6-4C86-B5EC-ADE34F5ED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570533-A8F7-4B49-899B-46DF1184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9E6CCA-86FF-4C03-9A5A-88D98D44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6E8368-F86A-433D-BBE0-305102BF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92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284A3-834B-4D5C-B250-87B461E7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7F6F23-2389-4EEB-A3DD-35FB88E9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94FBFC-663A-48E5-B0CC-65D2BCDEC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6ADB64-ABDF-44A5-8796-1D9772DCD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B017CE-2528-46D0-A5A6-4D1E7AA8C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BAFAE34-9AC8-4E48-B775-609C83E4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C117FF-729D-4597-94A1-326C3DB7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AE3596-B8FD-4000-871D-3746DE55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7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FDA9E-4778-4767-AEB7-5AE1ECFE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3EDA34-B78A-4506-BCA7-2862F051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A8EAD8-FBB3-4027-8B27-5D07656B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45790A-B28C-4110-890C-9357AC43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22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395BAC-4C31-4545-AF07-10CD4326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9871DC6-A1C1-4D43-880A-8CB1EC75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8270EA-3CCC-43FA-99ED-DB1B85FD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89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F0DC96-F90B-4441-8556-1C603B01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E57B47-CDB8-4F61-ADBC-38C7ABCB6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7779CB-BF16-4387-9737-22971B9A8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7A6198-10D2-40B3-93FB-FC849FCD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FDFEE3-9FB3-4321-97EA-89052975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460659-2E19-40F4-8D5D-DDFFCDE3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08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F0228C-312F-48FE-88F9-99D05729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2DB76D7-DCD1-45A1-A32F-1866808B8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D7A005-A712-45B0-A123-13C068DFC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1F9DBD-969D-4FAB-B66F-B64B9A4C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37C487-36AD-450C-B318-135445BC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9B2BBD-6894-4ED1-91CB-C3F0FC72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287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03A177-0580-4A27-B47B-82AB6A5F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EC8D6B-5EE5-4B52-BFA1-AAB915859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F7E3A-40ED-44BB-AD6F-719055DD5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0A8D3-AF31-4FB6-8C75-21CB6FA7B38C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0DFE20-8E98-4778-9AB4-B8BBD474D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58501D-6B85-44CA-A734-8D2A98A61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E6DF0-2A96-4E57-B760-B5ED81FDF0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1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fiore&#10;&#10;Descrizione generata automaticamente">
            <a:extLst>
              <a:ext uri="{FF2B5EF4-FFF2-40B4-BE49-F238E27FC236}">
                <a16:creationId xmlns:a16="http://schemas.microsoft.com/office/drawing/2014/main" id="{269829CD-20AB-460E-8DA3-B24D7B2B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56" y="2710132"/>
            <a:ext cx="8759687" cy="3050859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EC319B31-0681-4BF9-AD1E-BBBEB2FE8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897" y="1307268"/>
            <a:ext cx="9276522" cy="838831"/>
          </a:xfrm>
        </p:spPr>
        <p:txBody>
          <a:bodyPr anchor="b">
            <a:noAutofit/>
          </a:bodyPr>
          <a:lstStyle/>
          <a:p>
            <a:pPr algn="l"/>
            <a:r>
              <a:rPr lang="it-IT" sz="4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 SCOPERTA DEI FIORI</a:t>
            </a:r>
          </a:p>
        </p:txBody>
      </p:sp>
      <p:pic>
        <p:nvPicPr>
          <p:cNvPr id="5" name="Immagine 4" descr="Immagine che contiene cibo&#10;&#10;Descrizione generata automaticamente">
            <a:extLst>
              <a:ext uri="{FF2B5EF4-FFF2-40B4-BE49-F238E27FC236}">
                <a16:creationId xmlns:a16="http://schemas.microsoft.com/office/drawing/2014/main" id="{6226338B-D132-4014-B607-849DFB3E2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0" y="197323"/>
            <a:ext cx="2378315" cy="90970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437EF7-6013-4721-9F64-AC9D7D2770A2}"/>
              </a:ext>
            </a:extLst>
          </p:cNvPr>
          <p:cNvSpPr txBox="1"/>
          <p:nvPr/>
        </p:nvSpPr>
        <p:spPr>
          <a:xfrm>
            <a:off x="2988802" y="5550732"/>
            <a:ext cx="1163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Fiore dopo fiore inizia la primavera…</a:t>
            </a:r>
          </a:p>
        </p:txBody>
      </p:sp>
      <p:pic>
        <p:nvPicPr>
          <p:cNvPr id="6" name="Elemento grafico 5" descr="Fiore senza stelo">
            <a:extLst>
              <a:ext uri="{FF2B5EF4-FFF2-40B4-BE49-F238E27FC236}">
                <a16:creationId xmlns:a16="http://schemas.microsoft.com/office/drawing/2014/main" id="{AD3B5604-DD9C-424B-BD01-E818DD98C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0871" y="53551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5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interni, tavolo, cibo&#10;&#10;Descrizione generata automaticamente">
            <a:extLst>
              <a:ext uri="{FF2B5EF4-FFF2-40B4-BE49-F238E27FC236}">
                <a16:creationId xmlns:a16="http://schemas.microsoft.com/office/drawing/2014/main" id="{7B9E53E4-B2B0-4FC2-BA54-60DE271DB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2" y="1489137"/>
            <a:ext cx="4727764" cy="3298642"/>
          </a:xfrm>
          <a:prstGeom prst="rect">
            <a:avLst/>
          </a:prstGeom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4E13567-C52F-4541-BDB0-8C7424F31B60}"/>
              </a:ext>
            </a:extLst>
          </p:cNvPr>
          <p:cNvSpPr txBox="1">
            <a:spLocks/>
          </p:cNvSpPr>
          <p:nvPr/>
        </p:nvSpPr>
        <p:spPr>
          <a:xfrm>
            <a:off x="1457739" y="335203"/>
            <a:ext cx="9276522" cy="838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Penso Invento Creo</a:t>
            </a:r>
          </a:p>
        </p:txBody>
      </p:sp>
      <p:pic>
        <p:nvPicPr>
          <p:cNvPr id="6" name="WhatsApp Audio 2020-04-23 at 12.16.06">
            <a:hlinkClick r:id="" action="ppaction://media"/>
            <a:extLst>
              <a:ext uri="{FF2B5EF4-FFF2-40B4-BE49-F238E27FC236}">
                <a16:creationId xmlns:a16="http://schemas.microsoft.com/office/drawing/2014/main" id="{856813E1-DE2B-425F-AEB5-92DEF75E6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812" y="1907111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7533C2D-ACB3-4F04-B380-34544BDB4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601" y="1833900"/>
            <a:ext cx="682811" cy="68281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E82DB6-CD87-487A-80C3-AE6772B9BEA2}"/>
              </a:ext>
            </a:extLst>
          </p:cNvPr>
          <p:cNvSpPr txBox="1"/>
          <p:nvPr/>
        </p:nvSpPr>
        <p:spPr>
          <a:xfrm>
            <a:off x="6096000" y="3616397"/>
            <a:ext cx="5526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bambino attraverso l’attività manipolativa sviluppa abilità di motricità fine, coordinazione oculo manuale, lateralizzazione e abilità cognitive.</a:t>
            </a:r>
          </a:p>
          <a:p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creazione di un oggetto aiuta il bambino a far emergere la propria personalità scoprendo le proprie potenzialità creative.</a:t>
            </a:r>
          </a:p>
        </p:txBody>
      </p:sp>
    </p:spTree>
    <p:extLst>
      <p:ext uri="{BB962C8B-B14F-4D97-AF65-F5344CB8AC3E}">
        <p14:creationId xmlns:p14="http://schemas.microsoft.com/office/powerpoint/2010/main" val="35192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463AD1-2CB4-4EBF-BE24-875990961A75}"/>
              </a:ext>
            </a:extLst>
          </p:cNvPr>
          <p:cNvSpPr txBox="1"/>
          <p:nvPr/>
        </p:nvSpPr>
        <p:spPr>
          <a:xfrm>
            <a:off x="2331567" y="62625"/>
            <a:ext cx="7058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vostri piccoli «capolavori» con i fiori</a:t>
            </a:r>
          </a:p>
        </p:txBody>
      </p:sp>
      <p:pic>
        <p:nvPicPr>
          <p:cNvPr id="6" name="Immagine 5" descr="Immagine che contiene borsa, asciugamano&#10;&#10;Descrizione generata automaticamente">
            <a:extLst>
              <a:ext uri="{FF2B5EF4-FFF2-40B4-BE49-F238E27FC236}">
                <a16:creationId xmlns:a16="http://schemas.microsoft.com/office/drawing/2014/main" id="{5BC34B6A-5E85-4F40-BB73-D1F227DA8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" y="785901"/>
            <a:ext cx="2658794" cy="380531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 descr="Immagine che contiene interni, rosso, tavolo, sedendo&#10;&#10;Descrizione generata automaticamente">
            <a:extLst>
              <a:ext uri="{FF2B5EF4-FFF2-40B4-BE49-F238E27FC236}">
                <a16:creationId xmlns:a16="http://schemas.microsoft.com/office/drawing/2014/main" id="{946051B6-33BC-45D2-B8FB-3B80349A6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74" y="3538519"/>
            <a:ext cx="3576279" cy="31290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 descr="Immagine che contiene interni, persona, sedendo, tavolo&#10;&#10;Descrizione generata automaticamente">
            <a:extLst>
              <a:ext uri="{FF2B5EF4-FFF2-40B4-BE49-F238E27FC236}">
                <a16:creationId xmlns:a16="http://schemas.microsoft.com/office/drawing/2014/main" id="{FBBED61F-40BB-42FE-B74A-9702CCD49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69" y="745587"/>
            <a:ext cx="3329353" cy="53668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 descr="Immagine che contiene interni, tavolo, figlio, piccolo&#10;&#10;Descrizione generata automaticamente">
            <a:extLst>
              <a:ext uri="{FF2B5EF4-FFF2-40B4-BE49-F238E27FC236}">
                <a16:creationId xmlns:a16="http://schemas.microsoft.com/office/drawing/2014/main" id="{ABB3F3CE-0246-4297-A7DD-31BDE10B7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16" y="992798"/>
            <a:ext cx="2610214" cy="232442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11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539F7F-03F6-401A-894B-B5EE8FD382F1}"/>
              </a:ext>
            </a:extLst>
          </p:cNvPr>
          <p:cNvSpPr txBox="1"/>
          <p:nvPr/>
        </p:nvSpPr>
        <p:spPr>
          <a:xfrm>
            <a:off x="2882347" y="138560"/>
            <a:ext cx="1107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Tutti i bambini sono degli artisti nati!</a:t>
            </a:r>
          </a:p>
        </p:txBody>
      </p:sp>
      <p:pic>
        <p:nvPicPr>
          <p:cNvPr id="6" name="Immagine 5" descr="Immagine che contiene interni, persona, piccolo, figlio&#10;&#10;Descrizione generata automaticamente">
            <a:extLst>
              <a:ext uri="{FF2B5EF4-FFF2-40B4-BE49-F238E27FC236}">
                <a16:creationId xmlns:a16="http://schemas.microsoft.com/office/drawing/2014/main" id="{DC381BBB-4489-42D8-8216-F93BD252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86" y="1045116"/>
            <a:ext cx="4876800" cy="27432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405275-0CBF-4B64-A853-81B22C8A0E30}"/>
              </a:ext>
            </a:extLst>
          </p:cNvPr>
          <p:cNvSpPr txBox="1"/>
          <p:nvPr/>
        </p:nvSpPr>
        <p:spPr>
          <a:xfrm>
            <a:off x="1404730" y="4110097"/>
            <a:ext cx="9727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L’obiettivo dell’attività proposta per la Festa della mamma ha come scopo la realizzazione di un bouquet di fiori e il bambino poteva personalizzarlo a suo piacimento.</a:t>
            </a:r>
          </a:p>
        </p:txBody>
      </p:sp>
    </p:spTree>
    <p:extLst>
      <p:ext uri="{BB962C8B-B14F-4D97-AF65-F5344CB8AC3E}">
        <p14:creationId xmlns:p14="http://schemas.microsoft.com/office/powerpoint/2010/main" val="103689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-video-2020-05-05-at-130905_WuMFCS20.compressed">
            <a:hlinkClick r:id="" action="ppaction://media"/>
            <a:extLst>
              <a:ext uri="{FF2B5EF4-FFF2-40B4-BE49-F238E27FC236}">
                <a16:creationId xmlns:a16="http://schemas.microsoft.com/office/drawing/2014/main" id="{B1058CE6-92CB-46E9-9A80-FD7D4EAC5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0470" y="1311965"/>
            <a:ext cx="7991060" cy="37505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B20B20-4578-462A-8A39-EFBA81BD8611}"/>
              </a:ext>
            </a:extLst>
          </p:cNvPr>
          <p:cNvSpPr txBox="1"/>
          <p:nvPr/>
        </p:nvSpPr>
        <p:spPr>
          <a:xfrm>
            <a:off x="2425148" y="251791"/>
            <a:ext cx="6944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bouquet per te…mamma </a:t>
            </a:r>
          </a:p>
        </p:txBody>
      </p:sp>
    </p:spTree>
    <p:extLst>
      <p:ext uri="{BB962C8B-B14F-4D97-AF65-F5344CB8AC3E}">
        <p14:creationId xmlns:p14="http://schemas.microsoft.com/office/powerpoint/2010/main" val="8884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FA781D-D396-4474-9C5D-AD692213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082"/>
            <a:ext cx="10515600" cy="1325563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vostri bellissimi bouquet</a:t>
            </a:r>
          </a:p>
        </p:txBody>
      </p:sp>
      <p:pic>
        <p:nvPicPr>
          <p:cNvPr id="4" name="Segnaposto contenuto 3" descr="Immagine che contiene interni, sedendo, piccolo, tavolo&#10;&#10;Descrizione generata automaticamente">
            <a:extLst>
              <a:ext uri="{FF2B5EF4-FFF2-40B4-BE49-F238E27FC236}">
                <a16:creationId xmlns:a16="http://schemas.microsoft.com/office/drawing/2014/main" id="{01D1EC0A-B03B-41FD-AFE4-31FAF20E5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r="-1" b="28675"/>
          <a:stretch/>
        </p:blipFill>
        <p:spPr>
          <a:xfrm>
            <a:off x="0" y="1308295"/>
            <a:ext cx="3859681" cy="5549705"/>
          </a:xfrm>
          <a:prstGeom prst="rect">
            <a:avLst/>
          </a:prstGeom>
        </p:spPr>
      </p:pic>
      <p:pic>
        <p:nvPicPr>
          <p:cNvPr id="5" name="Immagine 4" descr="Immagine che contiene tavolo, interni, fiore, sedendo&#10;&#10;Descrizione generata automaticamente">
            <a:extLst>
              <a:ext uri="{FF2B5EF4-FFF2-40B4-BE49-F238E27FC236}">
                <a16:creationId xmlns:a16="http://schemas.microsoft.com/office/drawing/2014/main" id="{14487321-53F3-47C5-A782-36282B0BB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b="9638"/>
          <a:stretch/>
        </p:blipFill>
        <p:spPr>
          <a:xfrm>
            <a:off x="3871777" y="0"/>
            <a:ext cx="4119758" cy="4041913"/>
          </a:xfrm>
          <a:prstGeom prst="rect">
            <a:avLst/>
          </a:prstGeom>
        </p:spPr>
      </p:pic>
      <p:pic>
        <p:nvPicPr>
          <p:cNvPr id="6" name="Immagine 5" descr="Immagine che contiene piccolo, tavolo, sedendo, verde&#10;&#10;Descrizione generata automaticamente">
            <a:extLst>
              <a:ext uri="{FF2B5EF4-FFF2-40B4-BE49-F238E27FC236}">
                <a16:creationId xmlns:a16="http://schemas.microsoft.com/office/drawing/2014/main" id="{775984AE-32DE-4CE0-B1DD-49B54E47C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39" y="2816085"/>
            <a:ext cx="4240696" cy="4041913"/>
          </a:xfrm>
          <a:prstGeom prst="rect">
            <a:avLst/>
          </a:prstGeom>
        </p:spPr>
      </p:pic>
      <p:pic>
        <p:nvPicPr>
          <p:cNvPr id="8" name="Immagine 7" descr="Immagine che contiene persona, tenendo, piccolo, tavolo&#10;&#10;Descrizione generata automaticamente">
            <a:extLst>
              <a:ext uri="{FF2B5EF4-FFF2-40B4-BE49-F238E27FC236}">
                <a16:creationId xmlns:a16="http://schemas.microsoft.com/office/drawing/2014/main" id="{15566B39-A4D2-4F64-825C-31F55F4DA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24" y="100082"/>
            <a:ext cx="3559125" cy="2716003"/>
          </a:xfrm>
          <a:prstGeom prst="rect">
            <a:avLst/>
          </a:prstGeom>
        </p:spPr>
      </p:pic>
      <p:pic>
        <p:nvPicPr>
          <p:cNvPr id="9" name="Immagine 8" descr="Immagine che contiene divano, interni, sedendo, sedile&#10;&#10;Descrizione generata automaticamente">
            <a:extLst>
              <a:ext uri="{FF2B5EF4-FFF2-40B4-BE49-F238E27FC236}">
                <a16:creationId xmlns:a16="http://schemas.microsoft.com/office/drawing/2014/main" id="{103BA623-9D1B-45B3-830E-E5ADD2CE8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1" y="4041914"/>
            <a:ext cx="3167270" cy="28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3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C319B31-0681-4BF9-AD1E-BBBEB2FE8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100" y="364435"/>
            <a:ext cx="9745800" cy="838831"/>
          </a:xfrm>
        </p:spPr>
        <p:txBody>
          <a:bodyPr anchor="b">
            <a:no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natura che sboccia… dal semino al fiore</a:t>
            </a:r>
          </a:p>
        </p:txBody>
      </p:sp>
      <p:pic>
        <p:nvPicPr>
          <p:cNvPr id="6" name="Immagine 5" descr="Immagine che contiene pianta, fiore, rosa&#10;&#10;Descrizione generata automaticamente">
            <a:extLst>
              <a:ext uri="{FF2B5EF4-FFF2-40B4-BE49-F238E27FC236}">
                <a16:creationId xmlns:a16="http://schemas.microsoft.com/office/drawing/2014/main" id="{92C3B51A-BEA5-45B4-9F68-410C3375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91" y="1630018"/>
            <a:ext cx="8657583" cy="48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8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C319B31-0681-4BF9-AD1E-BBBEB2FE8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513" y="223768"/>
            <a:ext cx="9144000" cy="1655762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storia del semino «Fiorello»</a:t>
            </a:r>
          </a:p>
        </p:txBody>
      </p:sp>
      <p:pic>
        <p:nvPicPr>
          <p:cNvPr id="6" name="Immagine 5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0844DD3-E62D-4A2C-BA03-1D6E91E9A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7" y="834887"/>
            <a:ext cx="6413224" cy="5738191"/>
          </a:xfrm>
          <a:prstGeom prst="rect">
            <a:avLst/>
          </a:prstGeom>
        </p:spPr>
      </p:pic>
      <p:pic>
        <p:nvPicPr>
          <p:cNvPr id="2" name="WhatsApp Audio 2020-03-27 at 10.03.55">
            <a:hlinkClick r:id="" action="ppaction://media"/>
            <a:extLst>
              <a:ext uri="{FF2B5EF4-FFF2-40B4-BE49-F238E27FC236}">
                <a16:creationId xmlns:a16="http://schemas.microsoft.com/office/drawing/2014/main" id="{D7CE96D1-9F8A-4FCC-AB18-9725D426B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6581" y="3613052"/>
            <a:ext cx="609600" cy="60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033E8E-7DDD-4D97-A7F6-25C246445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370" y="3503236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sterni, erba, roccia, piccolo&#10;&#10;Descrizione generata automaticamente">
            <a:extLst>
              <a:ext uri="{FF2B5EF4-FFF2-40B4-BE49-F238E27FC236}">
                <a16:creationId xmlns:a16="http://schemas.microsoft.com/office/drawing/2014/main" id="{358B0C2A-2C8E-4B7E-AE94-FF79A0BE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2"/>
          <a:stretch/>
        </p:blipFill>
        <p:spPr>
          <a:xfrm>
            <a:off x="4105507" y="40107"/>
            <a:ext cx="4003019" cy="3388883"/>
          </a:xfrm>
          <a:prstGeom prst="rect">
            <a:avLst/>
          </a:prstGeom>
        </p:spPr>
      </p:pic>
      <p:pic>
        <p:nvPicPr>
          <p:cNvPr id="7" name="Immagine 6" descr="Immagine che contiene esterni, persona, tenendo, piccolo&#10;&#10;Descrizione generata automaticamente">
            <a:extLst>
              <a:ext uri="{FF2B5EF4-FFF2-40B4-BE49-F238E27FC236}">
                <a16:creationId xmlns:a16="http://schemas.microsoft.com/office/drawing/2014/main" id="{593DA9D7-C4EA-4522-AEEA-D3071AE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4088976" y="3474730"/>
            <a:ext cx="4014047" cy="3383270"/>
          </a:xfrm>
          <a:prstGeom prst="rect">
            <a:avLst/>
          </a:prstGeom>
        </p:spPr>
      </p:pic>
      <p:pic>
        <p:nvPicPr>
          <p:cNvPr id="5" name="Immagine 4" descr="Immagine che contiene esterni, persona, erba, giovane&#10;&#10;Descrizione generata automaticamente">
            <a:extLst>
              <a:ext uri="{FF2B5EF4-FFF2-40B4-BE49-F238E27FC236}">
                <a16:creationId xmlns:a16="http://schemas.microsoft.com/office/drawing/2014/main" id="{0BE10022-E626-4B81-886B-122477338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D90B94-B263-4F64-9C25-057678A93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5" name="Immagine 14" descr="Immagine che contiene persona, tazza, bevendo, esterni&#10;&#10;Descrizione generata automaticamente">
            <a:extLst>
              <a:ext uri="{FF2B5EF4-FFF2-40B4-BE49-F238E27FC236}">
                <a16:creationId xmlns:a16="http://schemas.microsoft.com/office/drawing/2014/main" id="{6A9FEAE6-0207-4EAA-89B1-3B9B970CC7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785"/>
          <a:stretch/>
        </p:blipFill>
        <p:spPr>
          <a:xfrm>
            <a:off x="8188960" y="3469102"/>
            <a:ext cx="4014047" cy="33832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02A008F-BBA5-4A7B-8C3C-5CBAD964CE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 r="2" b="22954"/>
          <a:stretch/>
        </p:blipFill>
        <p:spPr>
          <a:xfrm>
            <a:off x="22011" y="40107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persona, sedendo, tavolo&#10;&#10;Descrizione generata automaticamente">
            <a:extLst>
              <a:ext uri="{FF2B5EF4-FFF2-40B4-BE49-F238E27FC236}">
                <a16:creationId xmlns:a16="http://schemas.microsoft.com/office/drawing/2014/main" id="{C942E600-7A8F-45A3-94B1-ACC2DE37F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9" y="359385"/>
            <a:ext cx="4961069" cy="613922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14E706-05F2-43C3-A1EB-E1752E0C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0" y="359384"/>
            <a:ext cx="5269828" cy="61392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59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7C605-AE6B-4544-ADD3-735CFFDE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48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parti del fiore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5BDAB9-FCC4-434E-B00A-809FC3165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22" y="1162631"/>
            <a:ext cx="4956313" cy="50755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6A3543-E9B7-4B3B-B1B1-0A34352E40DA}"/>
              </a:ext>
            </a:extLst>
          </p:cNvPr>
          <p:cNvSpPr txBox="1"/>
          <p:nvPr/>
        </p:nvSpPr>
        <p:spPr>
          <a:xfrm>
            <a:off x="6802802" y="4357270"/>
            <a:ext cx="143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STELO</a:t>
            </a:r>
          </a:p>
        </p:txBody>
      </p:sp>
      <p:pic>
        <p:nvPicPr>
          <p:cNvPr id="3" name="WhatsApp Audio 2020-04-21 at 10.38.01">
            <a:hlinkClick r:id="" action="ppaction://media"/>
            <a:extLst>
              <a:ext uri="{FF2B5EF4-FFF2-40B4-BE49-F238E27FC236}">
                <a16:creationId xmlns:a16="http://schemas.microsoft.com/office/drawing/2014/main" id="{BB091652-498B-455F-8FE6-1D5267960B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56" y="2029846"/>
            <a:ext cx="609600" cy="609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D70501-BDF7-48CE-8089-CD86FFD57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756" y="1956635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626247-0AD7-4700-BF6A-81FD7E6E3B7D}"/>
              </a:ext>
            </a:extLst>
          </p:cNvPr>
          <p:cNvSpPr txBox="1"/>
          <p:nvPr/>
        </p:nvSpPr>
        <p:spPr>
          <a:xfrm>
            <a:off x="4448041" y="0"/>
            <a:ext cx="362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vostri fiori</a:t>
            </a:r>
          </a:p>
        </p:txBody>
      </p:sp>
      <p:pic>
        <p:nvPicPr>
          <p:cNvPr id="16" name="Immagine 15" descr="Immagine che contiene catena&#10;&#10;Descrizione generata automaticamente">
            <a:extLst>
              <a:ext uri="{FF2B5EF4-FFF2-40B4-BE49-F238E27FC236}">
                <a16:creationId xmlns:a16="http://schemas.microsoft.com/office/drawing/2014/main" id="{F5C1A49C-A46B-4D9F-9662-3955DC73A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6" y="325845"/>
            <a:ext cx="1252080" cy="61053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magine 17" descr="Immagine che contiene persona, interni, tavolo&#10;&#10;Descrizione generata automaticamente">
            <a:extLst>
              <a:ext uri="{FF2B5EF4-FFF2-40B4-BE49-F238E27FC236}">
                <a16:creationId xmlns:a16="http://schemas.microsoft.com/office/drawing/2014/main" id="{33099431-17D4-40B5-9B06-F058886A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42" y="923194"/>
            <a:ext cx="4382112" cy="162900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magine 19" descr="Immagine che contiene piccolo, giovane, frigorifero&#10;&#10;Descrizione generata automaticamente">
            <a:extLst>
              <a:ext uri="{FF2B5EF4-FFF2-40B4-BE49-F238E27FC236}">
                <a16:creationId xmlns:a16="http://schemas.microsoft.com/office/drawing/2014/main" id="{35D3350D-FEA7-475B-816E-6DC2A2F71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29" y="851822"/>
            <a:ext cx="4382112" cy="25771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magine 21" descr="Immagine che contiene cibo&#10;&#10;Descrizione generata automaticamente">
            <a:extLst>
              <a:ext uri="{FF2B5EF4-FFF2-40B4-BE49-F238E27FC236}">
                <a16:creationId xmlns:a16="http://schemas.microsoft.com/office/drawing/2014/main" id="{EAE6019F-2039-4B92-9E84-736AAEC73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1" y="3600855"/>
            <a:ext cx="4020111" cy="233395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magine 23" descr="Immagine che contiene ombrello&#10;&#10;Descrizione generata automaticamente">
            <a:extLst>
              <a:ext uri="{FF2B5EF4-FFF2-40B4-BE49-F238E27FC236}">
                <a16:creationId xmlns:a16="http://schemas.microsoft.com/office/drawing/2014/main" id="{DE0D4236-5A46-4652-B4AC-E15696A99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3" y="3878167"/>
            <a:ext cx="4220164" cy="25530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69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D3FB49-3FAF-4EC3-8309-8E139599F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7" y="350878"/>
            <a:ext cx="4911968" cy="2575202"/>
          </a:xfrm>
          <a:prstGeom prst="rect">
            <a:avLst/>
          </a:prstGeom>
        </p:spPr>
      </p:pic>
      <p:pic>
        <p:nvPicPr>
          <p:cNvPr id="3" name="Immagine 2" descr="Immagine che contiene stanza&#10;&#10;Descrizione generata automaticamente">
            <a:extLst>
              <a:ext uri="{FF2B5EF4-FFF2-40B4-BE49-F238E27FC236}">
                <a16:creationId xmlns:a16="http://schemas.microsoft.com/office/drawing/2014/main" id="{6D299607-7411-4265-BD92-61699EAC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89" y="3384257"/>
            <a:ext cx="3405920" cy="28617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 descr="Immagine che contiene persona, interni, tazza, tavolo&#10;&#10;Descrizione generata automaticamente">
            <a:extLst>
              <a:ext uri="{FF2B5EF4-FFF2-40B4-BE49-F238E27FC236}">
                <a16:creationId xmlns:a16="http://schemas.microsoft.com/office/drawing/2014/main" id="{B80A1088-8495-459C-A546-46BDBEDAD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09" y="3218066"/>
            <a:ext cx="3405920" cy="319416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674115-151C-4598-A3B4-A428D353B245}"/>
              </a:ext>
            </a:extLst>
          </p:cNvPr>
          <p:cNvSpPr txBox="1"/>
          <p:nvPr/>
        </p:nvSpPr>
        <p:spPr>
          <a:xfrm>
            <a:off x="6096000" y="2331070"/>
            <a:ext cx="447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DENTRO - FUORI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23C0260-F925-44F2-9C1F-27284A141752}"/>
              </a:ext>
            </a:extLst>
          </p:cNvPr>
          <p:cNvSpPr txBox="1"/>
          <p:nvPr/>
        </p:nvSpPr>
        <p:spPr>
          <a:xfrm>
            <a:off x="5387924" y="636104"/>
            <a:ext cx="6525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Durante l’attività sui concetti tipologici abbiamo lavorato con i fiori, ecco quali…</a:t>
            </a:r>
          </a:p>
        </p:txBody>
      </p:sp>
    </p:spTree>
    <p:extLst>
      <p:ext uri="{BB962C8B-B14F-4D97-AF65-F5344CB8AC3E}">
        <p14:creationId xmlns:p14="http://schemas.microsoft.com/office/powerpoint/2010/main" val="40502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interni, sedendo, tavolo&#10;&#10;Descrizione generata automaticamente">
            <a:extLst>
              <a:ext uri="{FF2B5EF4-FFF2-40B4-BE49-F238E27FC236}">
                <a16:creationId xmlns:a16="http://schemas.microsoft.com/office/drawing/2014/main" id="{BD0BCA86-5C73-4161-BDEA-7CF2D0740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84" y="1969477"/>
            <a:ext cx="3405919" cy="460992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CB48C14-1274-4474-AEBE-5F1CCA96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7" y="2090989"/>
            <a:ext cx="3126206" cy="439340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 descr="Immagine che contiene persona, tavolo, cibo&#10;&#10;Descrizione generata automaticamente">
            <a:extLst>
              <a:ext uri="{FF2B5EF4-FFF2-40B4-BE49-F238E27FC236}">
                <a16:creationId xmlns:a16="http://schemas.microsoft.com/office/drawing/2014/main" id="{34E86DAF-FB86-4AC8-830A-B7C37C769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05" y="4148204"/>
            <a:ext cx="3305636" cy="21910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 descr="Immagine che contiene tenendo, cibo&#10;&#10;Descrizione generata automaticamente">
            <a:extLst>
              <a:ext uri="{FF2B5EF4-FFF2-40B4-BE49-F238E27FC236}">
                <a16:creationId xmlns:a16="http://schemas.microsoft.com/office/drawing/2014/main" id="{A545F345-7405-4023-A8F2-5D69106D2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7" y="956603"/>
            <a:ext cx="2813539" cy="270102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1480666-79C2-40FE-942B-98AF36DD2898}"/>
              </a:ext>
            </a:extLst>
          </p:cNvPr>
          <p:cNvSpPr txBox="1"/>
          <p:nvPr/>
        </p:nvSpPr>
        <p:spPr>
          <a:xfrm>
            <a:off x="461057" y="384313"/>
            <a:ext cx="478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DAVANTI - DIETRO</a:t>
            </a:r>
          </a:p>
        </p:txBody>
      </p:sp>
    </p:spTree>
    <p:extLst>
      <p:ext uri="{BB962C8B-B14F-4D97-AF65-F5344CB8AC3E}">
        <p14:creationId xmlns:p14="http://schemas.microsoft.com/office/powerpoint/2010/main" val="3397621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8B0C26EC-BD13-41FB-A34B-C1E1B9CD90E1}" vid="{5EB573AC-288C-4225-A4B7-93213AC0C1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Buone-pratiche-DaD-Scuola-dell’infanzia-Sez.-S-Anni-3-Plesso-Capoluogo-Ins.-Matrisciano Giusy-_ALLA SCOPERTA DEI FIORI_</Template>
  <TotalTime>0</TotalTime>
  <Words>153</Words>
  <Application>Microsoft Office PowerPoint</Application>
  <PresentationFormat>Widescreen</PresentationFormat>
  <Paragraphs>18</Paragraphs>
  <Slides>14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parti del fiore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vostri bellissimi bouquet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Tiziana</dc:creator>
  <cp:lastModifiedBy>Tiziana</cp:lastModifiedBy>
  <cp:revision>1</cp:revision>
  <dcterms:created xsi:type="dcterms:W3CDTF">2020-06-12T13:14:17Z</dcterms:created>
  <dcterms:modified xsi:type="dcterms:W3CDTF">2020-06-12T13:14:56Z</dcterms:modified>
</cp:coreProperties>
</file>