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media" Target="../media/media7.mp4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5.png"/><Relationship Id="rId2" Type="http://schemas.openxmlformats.org/officeDocument/2006/relationships/audio" Target="../media/media6.mp4"/><Relationship Id="rId16" Type="http://schemas.openxmlformats.org/officeDocument/2006/relationships/image" Target="../media/image22.png"/><Relationship Id="rId1" Type="http://schemas.microsoft.com/office/2007/relationships/media" Target="../media/media6.mp4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audio" Target="../media/media7.mp4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02079" y="631432"/>
            <a:ext cx="63311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>SECONDO CIRCOLO</a:t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>PLESSO RODARI </a:t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it-IT" sz="2400" dirty="0" err="1">
                <a:solidFill>
                  <a:schemeClr val="bg2">
                    <a:lumMod val="75000"/>
                  </a:schemeClr>
                </a:solidFill>
              </a:rPr>
              <a:t>sez</a:t>
            </a: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> O</a:t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>docenti DEL GROSSO LAURA</a:t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>          DI MARZO ANNA</a:t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>attività: </a:t>
            </a:r>
            <a:r>
              <a:rPr lang="it-IT" sz="2400" dirty="0" smtClean="0">
                <a:solidFill>
                  <a:schemeClr val="bg2">
                    <a:lumMod val="75000"/>
                  </a:schemeClr>
                </a:solidFill>
              </a:rPr>
              <a:t>«Educazione alla salute» </a:t>
            </a: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it-IT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campi coinvolti: Il corpo in movimento</a:t>
            </a:r>
            <a:r>
              <a:rPr lang="it-IT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it-IT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Immagini, suoni, colori </a:t>
            </a:r>
            <a:r>
              <a:rPr lang="it-IT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it-IT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I discorsi e le parole </a:t>
            </a:r>
            <a:r>
              <a:rPr lang="it-IT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it-IT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La conoscenza del mondo </a:t>
            </a: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it-IT" sz="2400" dirty="0">
                <a:solidFill>
                  <a:schemeClr val="bg2">
                    <a:lumMod val="75000"/>
                  </a:schemeClr>
                </a:solidFill>
              </a:rPr>
            </a:br>
            <a:endParaRPr lang="it-IT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01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201784" y="783772"/>
            <a:ext cx="9409248" cy="5630091"/>
            <a:chOff x="1800" y="341"/>
            <a:chExt cx="16435" cy="9901"/>
          </a:xfrm>
        </p:grpSpPr>
        <p:pic>
          <p:nvPicPr>
            <p:cNvPr id="1027" name="Picture 3" descr="True or False: Cavities are Contagious? – UNC Healthy Hee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5" y="340"/>
              <a:ext cx="3079" cy="3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Ragazzino sveglio che schiaccia dentifricio in pasta su uno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" y="3412"/>
              <a:ext cx="5895" cy="6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" y="2752"/>
              <a:ext cx="6942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2029"/>
              <a:ext cx="6927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7745" y="2603"/>
              <a:ext cx="8095" cy="4496"/>
            </a:xfrm>
            <a:custGeom>
              <a:avLst/>
              <a:gdLst>
                <a:gd name="T0" fmla="+- 0 11937 7746"/>
                <a:gd name="T1" fmla="*/ T0 w 8095"/>
                <a:gd name="T2" fmla="+- 0 2609 2604"/>
                <a:gd name="T3" fmla="*/ 2609 h 4496"/>
                <a:gd name="T4" fmla="+- 0 11571 7746"/>
                <a:gd name="T5" fmla="*/ T4 w 8095"/>
                <a:gd name="T6" fmla="+- 0 2636 2604"/>
                <a:gd name="T7" fmla="*/ 2636 h 4496"/>
                <a:gd name="T8" fmla="+- 0 11203 7746"/>
                <a:gd name="T9" fmla="*/ T8 w 8095"/>
                <a:gd name="T10" fmla="+- 0 2687 2604"/>
                <a:gd name="T11" fmla="*/ 2687 h 4496"/>
                <a:gd name="T12" fmla="+- 0 10851 7746"/>
                <a:gd name="T13" fmla="*/ T12 w 8095"/>
                <a:gd name="T14" fmla="+- 0 2760 2604"/>
                <a:gd name="T15" fmla="*/ 2760 h 4496"/>
                <a:gd name="T16" fmla="+- 0 10518 7746"/>
                <a:gd name="T17" fmla="*/ T16 w 8095"/>
                <a:gd name="T18" fmla="+- 0 2853 2604"/>
                <a:gd name="T19" fmla="*/ 2853 h 4496"/>
                <a:gd name="T20" fmla="+- 0 10205 7746"/>
                <a:gd name="T21" fmla="*/ T20 w 8095"/>
                <a:gd name="T22" fmla="+- 0 2964 2604"/>
                <a:gd name="T23" fmla="*/ 2964 h 4496"/>
                <a:gd name="T24" fmla="+- 0 9914 7746"/>
                <a:gd name="T25" fmla="*/ T24 w 8095"/>
                <a:gd name="T26" fmla="+- 0 3094 2604"/>
                <a:gd name="T27" fmla="*/ 3094 h 4496"/>
                <a:gd name="T28" fmla="+- 0 9646 7746"/>
                <a:gd name="T29" fmla="*/ T28 w 8095"/>
                <a:gd name="T30" fmla="+- 0 3239 2604"/>
                <a:gd name="T31" fmla="*/ 3239 h 4496"/>
                <a:gd name="T32" fmla="+- 0 9403 7746"/>
                <a:gd name="T33" fmla="*/ T32 w 8095"/>
                <a:gd name="T34" fmla="+- 0 3400 2604"/>
                <a:gd name="T35" fmla="*/ 3400 h 4496"/>
                <a:gd name="T36" fmla="+- 0 9187 7746"/>
                <a:gd name="T37" fmla="*/ T36 w 8095"/>
                <a:gd name="T38" fmla="+- 0 3574 2604"/>
                <a:gd name="T39" fmla="*/ 3574 h 4496"/>
                <a:gd name="T40" fmla="+- 0 8999 7746"/>
                <a:gd name="T41" fmla="*/ T40 w 8095"/>
                <a:gd name="T42" fmla="+- 0 3760 2604"/>
                <a:gd name="T43" fmla="*/ 3760 h 4496"/>
                <a:gd name="T44" fmla="+- 0 8840 7746"/>
                <a:gd name="T45" fmla="*/ T44 w 8095"/>
                <a:gd name="T46" fmla="+- 0 3957 2604"/>
                <a:gd name="T47" fmla="*/ 3957 h 4496"/>
                <a:gd name="T48" fmla="+- 0 8687 7746"/>
                <a:gd name="T49" fmla="*/ T48 w 8095"/>
                <a:gd name="T50" fmla="+- 0 4216 2604"/>
                <a:gd name="T51" fmla="*/ 4216 h 4496"/>
                <a:gd name="T52" fmla="+- 0 8552 7746"/>
                <a:gd name="T53" fmla="*/ T52 w 8095"/>
                <a:gd name="T54" fmla="+- 0 4656 2604"/>
                <a:gd name="T55" fmla="*/ 4656 h 4496"/>
                <a:gd name="T56" fmla="+- 0 8547 7746"/>
                <a:gd name="T57" fmla="*/ T56 w 8095"/>
                <a:gd name="T58" fmla="+- 0 4999 2604"/>
                <a:gd name="T59" fmla="*/ 4999 h 4496"/>
                <a:gd name="T60" fmla="+- 0 9036 7746"/>
                <a:gd name="T61" fmla="*/ T60 w 8095"/>
                <a:gd name="T62" fmla="+- 0 5984 2604"/>
                <a:gd name="T63" fmla="*/ 5984 h 4496"/>
                <a:gd name="T64" fmla="+- 0 9225 7746"/>
                <a:gd name="T65" fmla="*/ T64 w 8095"/>
                <a:gd name="T66" fmla="+- 0 6163 2604"/>
                <a:gd name="T67" fmla="*/ 6163 h 4496"/>
                <a:gd name="T68" fmla="+- 0 9439 7746"/>
                <a:gd name="T69" fmla="*/ T68 w 8095"/>
                <a:gd name="T70" fmla="+- 0 6329 2604"/>
                <a:gd name="T71" fmla="*/ 6329 h 4496"/>
                <a:gd name="T72" fmla="+- 0 9674 7746"/>
                <a:gd name="T73" fmla="*/ T72 w 8095"/>
                <a:gd name="T74" fmla="+- 0 6480 2604"/>
                <a:gd name="T75" fmla="*/ 6480 h 4496"/>
                <a:gd name="T76" fmla="+- 0 9929 7746"/>
                <a:gd name="T77" fmla="*/ T76 w 8095"/>
                <a:gd name="T78" fmla="+- 0 6616 2604"/>
                <a:gd name="T79" fmla="*/ 6616 h 4496"/>
                <a:gd name="T80" fmla="+- 0 10202 7746"/>
                <a:gd name="T81" fmla="*/ T80 w 8095"/>
                <a:gd name="T82" fmla="+- 0 6737 2604"/>
                <a:gd name="T83" fmla="*/ 6737 h 4496"/>
                <a:gd name="T84" fmla="+- 0 10492 7746"/>
                <a:gd name="T85" fmla="*/ T84 w 8095"/>
                <a:gd name="T86" fmla="+- 0 6841 2604"/>
                <a:gd name="T87" fmla="*/ 6841 h 4496"/>
                <a:gd name="T88" fmla="+- 0 10795 7746"/>
                <a:gd name="T89" fmla="*/ T88 w 8095"/>
                <a:gd name="T90" fmla="+- 0 6929 2604"/>
                <a:gd name="T91" fmla="*/ 6929 h 4496"/>
                <a:gd name="T92" fmla="+- 0 11111 7746"/>
                <a:gd name="T93" fmla="*/ T92 w 8095"/>
                <a:gd name="T94" fmla="+- 0 6999 2604"/>
                <a:gd name="T95" fmla="*/ 6999 h 4496"/>
                <a:gd name="T96" fmla="+- 0 11436 7746"/>
                <a:gd name="T97" fmla="*/ T96 w 8095"/>
                <a:gd name="T98" fmla="+- 0 7051 2604"/>
                <a:gd name="T99" fmla="*/ 7051 h 4496"/>
                <a:gd name="T100" fmla="+- 0 11770 7746"/>
                <a:gd name="T101" fmla="*/ T100 w 8095"/>
                <a:gd name="T102" fmla="+- 0 7084 2604"/>
                <a:gd name="T103" fmla="*/ 7084 h 4496"/>
                <a:gd name="T104" fmla="+- 0 12110 7746"/>
                <a:gd name="T105" fmla="*/ T104 w 8095"/>
                <a:gd name="T106" fmla="+- 0 7099 2604"/>
                <a:gd name="T107" fmla="*/ 7099 h 4496"/>
                <a:gd name="T108" fmla="+- 0 12454 7746"/>
                <a:gd name="T109" fmla="*/ T108 w 8095"/>
                <a:gd name="T110" fmla="+- 0 7093 2604"/>
                <a:gd name="T111" fmla="*/ 7093 h 4496"/>
                <a:gd name="T112" fmla="+- 0 12808 7746"/>
                <a:gd name="T113" fmla="*/ T112 w 8095"/>
                <a:gd name="T114" fmla="+- 0 7067 2604"/>
                <a:gd name="T115" fmla="*/ 7067 h 4496"/>
                <a:gd name="T116" fmla="+- 0 13177 7746"/>
                <a:gd name="T117" fmla="*/ T116 w 8095"/>
                <a:gd name="T118" fmla="+- 0 7016 2604"/>
                <a:gd name="T119" fmla="*/ 7016 h 4496"/>
                <a:gd name="T120" fmla="+- 0 13528 7746"/>
                <a:gd name="T121" fmla="*/ T120 w 8095"/>
                <a:gd name="T122" fmla="+- 0 6943 2604"/>
                <a:gd name="T123" fmla="*/ 6943 h 4496"/>
                <a:gd name="T124" fmla="+- 0 13861 7746"/>
                <a:gd name="T125" fmla="*/ T124 w 8095"/>
                <a:gd name="T126" fmla="+- 0 6850 2604"/>
                <a:gd name="T127" fmla="*/ 6850 h 4496"/>
                <a:gd name="T128" fmla="+- 0 14174 7746"/>
                <a:gd name="T129" fmla="*/ T128 w 8095"/>
                <a:gd name="T130" fmla="+- 0 6739 2604"/>
                <a:gd name="T131" fmla="*/ 6739 h 4496"/>
                <a:gd name="T132" fmla="+- 0 14465 7746"/>
                <a:gd name="T133" fmla="*/ T132 w 8095"/>
                <a:gd name="T134" fmla="+- 0 6609 2604"/>
                <a:gd name="T135" fmla="*/ 6609 h 4496"/>
                <a:gd name="T136" fmla="+- 0 14733 7746"/>
                <a:gd name="T137" fmla="*/ T136 w 8095"/>
                <a:gd name="T138" fmla="+- 0 6464 2604"/>
                <a:gd name="T139" fmla="*/ 6464 h 4496"/>
                <a:gd name="T140" fmla="+- 0 14976 7746"/>
                <a:gd name="T141" fmla="*/ T140 w 8095"/>
                <a:gd name="T142" fmla="+- 0 6304 2604"/>
                <a:gd name="T143" fmla="*/ 6304 h 4496"/>
                <a:gd name="T144" fmla="+- 0 15193 7746"/>
                <a:gd name="T145" fmla="*/ T144 w 8095"/>
                <a:gd name="T146" fmla="+- 0 6130 2604"/>
                <a:gd name="T147" fmla="*/ 6130 h 4496"/>
                <a:gd name="T148" fmla="+- 0 15381 7746"/>
                <a:gd name="T149" fmla="*/ T148 w 8095"/>
                <a:gd name="T150" fmla="+- 0 5943 2604"/>
                <a:gd name="T151" fmla="*/ 5943 h 4496"/>
                <a:gd name="T152" fmla="+- 0 15539 7746"/>
                <a:gd name="T153" fmla="*/ T152 w 8095"/>
                <a:gd name="T154" fmla="+- 0 5746 2604"/>
                <a:gd name="T155" fmla="*/ 5746 h 4496"/>
                <a:gd name="T156" fmla="+- 0 15692 7746"/>
                <a:gd name="T157" fmla="*/ T156 w 8095"/>
                <a:gd name="T158" fmla="+- 0 5487 2604"/>
                <a:gd name="T159" fmla="*/ 5487 h 4496"/>
                <a:gd name="T160" fmla="+- 0 15827 7746"/>
                <a:gd name="T161" fmla="*/ T160 w 8095"/>
                <a:gd name="T162" fmla="+- 0 5048 2604"/>
                <a:gd name="T163" fmla="*/ 5048 h 4496"/>
                <a:gd name="T164" fmla="+- 0 15832 7746"/>
                <a:gd name="T165" fmla="*/ T164 w 8095"/>
                <a:gd name="T166" fmla="+- 0 4704 2604"/>
                <a:gd name="T167" fmla="*/ 4704 h 4496"/>
                <a:gd name="T168" fmla="+- 0 15710 7746"/>
                <a:gd name="T169" fmla="*/ T168 w 8095"/>
                <a:gd name="T170" fmla="+- 0 4257 2604"/>
                <a:gd name="T171" fmla="*/ 4257 h 4496"/>
                <a:gd name="T172" fmla="+- 0 15498 7746"/>
                <a:gd name="T173" fmla="*/ T172 w 8095"/>
                <a:gd name="T174" fmla="+- 0 3900 2604"/>
                <a:gd name="T175" fmla="*/ 3900 h 4496"/>
                <a:gd name="T176" fmla="+- 0 15336 7746"/>
                <a:gd name="T177" fmla="*/ T176 w 8095"/>
                <a:gd name="T178" fmla="+- 0 3711 2604"/>
                <a:gd name="T179" fmla="*/ 3711 h 4496"/>
                <a:gd name="T180" fmla="+- 0 15148 7746"/>
                <a:gd name="T181" fmla="*/ T180 w 8095"/>
                <a:gd name="T182" fmla="+- 0 3534 2604"/>
                <a:gd name="T183" fmla="*/ 3534 h 4496"/>
                <a:gd name="T184" fmla="+- 0 14935 7746"/>
                <a:gd name="T185" fmla="*/ T184 w 8095"/>
                <a:gd name="T186" fmla="+- 0 3370 2604"/>
                <a:gd name="T187" fmla="*/ 3370 h 4496"/>
                <a:gd name="T188" fmla="+- 0 14699 7746"/>
                <a:gd name="T189" fmla="*/ T188 w 8095"/>
                <a:gd name="T190" fmla="+- 0 3219 2604"/>
                <a:gd name="T191" fmla="*/ 3219 h 4496"/>
                <a:gd name="T192" fmla="+- 0 14441 7746"/>
                <a:gd name="T193" fmla="*/ T192 w 8095"/>
                <a:gd name="T194" fmla="+- 0 3082 2604"/>
                <a:gd name="T195" fmla="*/ 3082 h 4496"/>
                <a:gd name="T196" fmla="+- 0 14164 7746"/>
                <a:gd name="T197" fmla="*/ T196 w 8095"/>
                <a:gd name="T198" fmla="+- 0 2961 2604"/>
                <a:gd name="T199" fmla="*/ 2961 h 4496"/>
                <a:gd name="T200" fmla="+- 0 13870 7746"/>
                <a:gd name="T201" fmla="*/ T200 w 8095"/>
                <a:gd name="T202" fmla="+- 0 2856 2604"/>
                <a:gd name="T203" fmla="*/ 2856 h 4496"/>
                <a:gd name="T204" fmla="+- 0 13560 7746"/>
                <a:gd name="T205" fmla="*/ T204 w 8095"/>
                <a:gd name="T206" fmla="+- 0 2768 2604"/>
                <a:gd name="T207" fmla="*/ 2768 h 4496"/>
                <a:gd name="T208" fmla="+- 0 13237 7746"/>
                <a:gd name="T209" fmla="*/ T208 w 8095"/>
                <a:gd name="T210" fmla="+- 0 2698 2604"/>
                <a:gd name="T211" fmla="*/ 2698 h 4496"/>
                <a:gd name="T212" fmla="+- 0 12902 7746"/>
                <a:gd name="T213" fmla="*/ T212 w 8095"/>
                <a:gd name="T214" fmla="+- 0 2647 2604"/>
                <a:gd name="T215" fmla="*/ 2647 h 4496"/>
                <a:gd name="T216" fmla="+- 0 12558 7746"/>
                <a:gd name="T217" fmla="*/ T216 w 8095"/>
                <a:gd name="T218" fmla="+- 0 2615 2604"/>
                <a:gd name="T219" fmla="*/ 2615 h 4496"/>
                <a:gd name="T220" fmla="+- 0 12205 7746"/>
                <a:gd name="T221" fmla="*/ T220 w 8095"/>
                <a:gd name="T222" fmla="+- 0 2604 2604"/>
                <a:gd name="T223" fmla="*/ 2604 h 44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8095" h="4496">
                  <a:moveTo>
                    <a:pt x="4459" y="0"/>
                  </a:moveTo>
                  <a:lnTo>
                    <a:pt x="4370" y="0"/>
                  </a:lnTo>
                  <a:lnTo>
                    <a:pt x="4280" y="2"/>
                  </a:lnTo>
                  <a:lnTo>
                    <a:pt x="4191" y="5"/>
                  </a:lnTo>
                  <a:lnTo>
                    <a:pt x="4101" y="10"/>
                  </a:lnTo>
                  <a:lnTo>
                    <a:pt x="4010" y="16"/>
                  </a:lnTo>
                  <a:lnTo>
                    <a:pt x="3920" y="23"/>
                  </a:lnTo>
                  <a:lnTo>
                    <a:pt x="3825" y="32"/>
                  </a:lnTo>
                  <a:lnTo>
                    <a:pt x="3731" y="43"/>
                  </a:lnTo>
                  <a:lnTo>
                    <a:pt x="3639" y="55"/>
                  </a:lnTo>
                  <a:lnTo>
                    <a:pt x="3547" y="69"/>
                  </a:lnTo>
                  <a:lnTo>
                    <a:pt x="3457" y="83"/>
                  </a:lnTo>
                  <a:lnTo>
                    <a:pt x="3367" y="100"/>
                  </a:lnTo>
                  <a:lnTo>
                    <a:pt x="3279" y="117"/>
                  </a:lnTo>
                  <a:lnTo>
                    <a:pt x="3191" y="136"/>
                  </a:lnTo>
                  <a:lnTo>
                    <a:pt x="3105" y="156"/>
                  </a:lnTo>
                  <a:lnTo>
                    <a:pt x="3020" y="177"/>
                  </a:lnTo>
                  <a:lnTo>
                    <a:pt x="2936" y="200"/>
                  </a:lnTo>
                  <a:lnTo>
                    <a:pt x="2853" y="224"/>
                  </a:lnTo>
                  <a:lnTo>
                    <a:pt x="2772" y="249"/>
                  </a:lnTo>
                  <a:lnTo>
                    <a:pt x="2692" y="275"/>
                  </a:lnTo>
                  <a:lnTo>
                    <a:pt x="2613" y="302"/>
                  </a:lnTo>
                  <a:lnTo>
                    <a:pt x="2535" y="331"/>
                  </a:lnTo>
                  <a:lnTo>
                    <a:pt x="2459" y="360"/>
                  </a:lnTo>
                  <a:lnTo>
                    <a:pt x="2384" y="391"/>
                  </a:lnTo>
                  <a:lnTo>
                    <a:pt x="2311" y="423"/>
                  </a:lnTo>
                  <a:lnTo>
                    <a:pt x="2238" y="456"/>
                  </a:lnTo>
                  <a:lnTo>
                    <a:pt x="2168" y="490"/>
                  </a:lnTo>
                  <a:lnTo>
                    <a:pt x="2099" y="525"/>
                  </a:lnTo>
                  <a:lnTo>
                    <a:pt x="2031" y="561"/>
                  </a:lnTo>
                  <a:lnTo>
                    <a:pt x="1965" y="597"/>
                  </a:lnTo>
                  <a:lnTo>
                    <a:pt x="1900" y="635"/>
                  </a:lnTo>
                  <a:lnTo>
                    <a:pt x="1837" y="674"/>
                  </a:lnTo>
                  <a:lnTo>
                    <a:pt x="1775" y="714"/>
                  </a:lnTo>
                  <a:lnTo>
                    <a:pt x="1715" y="754"/>
                  </a:lnTo>
                  <a:lnTo>
                    <a:pt x="1657" y="796"/>
                  </a:lnTo>
                  <a:lnTo>
                    <a:pt x="1600" y="838"/>
                  </a:lnTo>
                  <a:lnTo>
                    <a:pt x="1545" y="881"/>
                  </a:lnTo>
                  <a:lnTo>
                    <a:pt x="1492" y="925"/>
                  </a:lnTo>
                  <a:lnTo>
                    <a:pt x="1441" y="970"/>
                  </a:lnTo>
                  <a:lnTo>
                    <a:pt x="1391" y="1015"/>
                  </a:lnTo>
                  <a:lnTo>
                    <a:pt x="1343" y="1061"/>
                  </a:lnTo>
                  <a:lnTo>
                    <a:pt x="1297" y="1108"/>
                  </a:lnTo>
                  <a:lnTo>
                    <a:pt x="1253" y="1156"/>
                  </a:lnTo>
                  <a:lnTo>
                    <a:pt x="1210" y="1204"/>
                  </a:lnTo>
                  <a:lnTo>
                    <a:pt x="1170" y="1253"/>
                  </a:lnTo>
                  <a:lnTo>
                    <a:pt x="1131" y="1303"/>
                  </a:lnTo>
                  <a:lnTo>
                    <a:pt x="1094" y="1353"/>
                  </a:lnTo>
                  <a:lnTo>
                    <a:pt x="1060" y="1404"/>
                  </a:lnTo>
                  <a:lnTo>
                    <a:pt x="1027" y="1455"/>
                  </a:lnTo>
                  <a:lnTo>
                    <a:pt x="996" y="1507"/>
                  </a:lnTo>
                  <a:lnTo>
                    <a:pt x="941" y="1612"/>
                  </a:lnTo>
                  <a:lnTo>
                    <a:pt x="894" y="1720"/>
                  </a:lnTo>
                  <a:lnTo>
                    <a:pt x="856" y="1829"/>
                  </a:lnTo>
                  <a:lnTo>
                    <a:pt x="827" y="1939"/>
                  </a:lnTo>
                  <a:lnTo>
                    <a:pt x="806" y="2052"/>
                  </a:lnTo>
                  <a:lnTo>
                    <a:pt x="795" y="2165"/>
                  </a:lnTo>
                  <a:lnTo>
                    <a:pt x="793" y="2222"/>
                  </a:lnTo>
                  <a:lnTo>
                    <a:pt x="793" y="2280"/>
                  </a:lnTo>
                  <a:lnTo>
                    <a:pt x="801" y="2395"/>
                  </a:lnTo>
                  <a:lnTo>
                    <a:pt x="818" y="2512"/>
                  </a:lnTo>
                  <a:lnTo>
                    <a:pt x="831" y="2570"/>
                  </a:lnTo>
                  <a:lnTo>
                    <a:pt x="0" y="3203"/>
                  </a:lnTo>
                  <a:lnTo>
                    <a:pt x="1290" y="3380"/>
                  </a:lnTo>
                  <a:lnTo>
                    <a:pt x="1335" y="3426"/>
                  </a:lnTo>
                  <a:lnTo>
                    <a:pt x="1382" y="3471"/>
                  </a:lnTo>
                  <a:lnTo>
                    <a:pt x="1430" y="3516"/>
                  </a:lnTo>
                  <a:lnTo>
                    <a:pt x="1479" y="3559"/>
                  </a:lnTo>
                  <a:lnTo>
                    <a:pt x="1531" y="3602"/>
                  </a:lnTo>
                  <a:lnTo>
                    <a:pt x="1583" y="3644"/>
                  </a:lnTo>
                  <a:lnTo>
                    <a:pt x="1637" y="3685"/>
                  </a:lnTo>
                  <a:lnTo>
                    <a:pt x="1693" y="3725"/>
                  </a:lnTo>
                  <a:lnTo>
                    <a:pt x="1749" y="3764"/>
                  </a:lnTo>
                  <a:lnTo>
                    <a:pt x="1808" y="3803"/>
                  </a:lnTo>
                  <a:lnTo>
                    <a:pt x="1867" y="3840"/>
                  </a:lnTo>
                  <a:lnTo>
                    <a:pt x="1928" y="3876"/>
                  </a:lnTo>
                  <a:lnTo>
                    <a:pt x="1990" y="3912"/>
                  </a:lnTo>
                  <a:lnTo>
                    <a:pt x="2053" y="3946"/>
                  </a:lnTo>
                  <a:lnTo>
                    <a:pt x="2117" y="3980"/>
                  </a:lnTo>
                  <a:lnTo>
                    <a:pt x="2183" y="4012"/>
                  </a:lnTo>
                  <a:lnTo>
                    <a:pt x="2250" y="4044"/>
                  </a:lnTo>
                  <a:lnTo>
                    <a:pt x="2317" y="4075"/>
                  </a:lnTo>
                  <a:lnTo>
                    <a:pt x="2386" y="4104"/>
                  </a:lnTo>
                  <a:lnTo>
                    <a:pt x="2456" y="4133"/>
                  </a:lnTo>
                  <a:lnTo>
                    <a:pt x="2527" y="4161"/>
                  </a:lnTo>
                  <a:lnTo>
                    <a:pt x="2599" y="4187"/>
                  </a:lnTo>
                  <a:lnTo>
                    <a:pt x="2672" y="4213"/>
                  </a:lnTo>
                  <a:lnTo>
                    <a:pt x="2746" y="4237"/>
                  </a:lnTo>
                  <a:lnTo>
                    <a:pt x="2820" y="4261"/>
                  </a:lnTo>
                  <a:lnTo>
                    <a:pt x="2896" y="4283"/>
                  </a:lnTo>
                  <a:lnTo>
                    <a:pt x="2972" y="4304"/>
                  </a:lnTo>
                  <a:lnTo>
                    <a:pt x="3049" y="4325"/>
                  </a:lnTo>
                  <a:lnTo>
                    <a:pt x="3127" y="4344"/>
                  </a:lnTo>
                  <a:lnTo>
                    <a:pt x="3205" y="4362"/>
                  </a:lnTo>
                  <a:lnTo>
                    <a:pt x="3285" y="4379"/>
                  </a:lnTo>
                  <a:lnTo>
                    <a:pt x="3365" y="4395"/>
                  </a:lnTo>
                  <a:lnTo>
                    <a:pt x="3445" y="4410"/>
                  </a:lnTo>
                  <a:lnTo>
                    <a:pt x="3526" y="4423"/>
                  </a:lnTo>
                  <a:lnTo>
                    <a:pt x="3608" y="4436"/>
                  </a:lnTo>
                  <a:lnTo>
                    <a:pt x="3690" y="4447"/>
                  </a:lnTo>
                  <a:lnTo>
                    <a:pt x="3773" y="4457"/>
                  </a:lnTo>
                  <a:lnTo>
                    <a:pt x="3856" y="4466"/>
                  </a:lnTo>
                  <a:lnTo>
                    <a:pt x="3940" y="4474"/>
                  </a:lnTo>
                  <a:lnTo>
                    <a:pt x="4024" y="4480"/>
                  </a:lnTo>
                  <a:lnTo>
                    <a:pt x="4109" y="4486"/>
                  </a:lnTo>
                  <a:lnTo>
                    <a:pt x="4193" y="4490"/>
                  </a:lnTo>
                  <a:lnTo>
                    <a:pt x="4279" y="4493"/>
                  </a:lnTo>
                  <a:lnTo>
                    <a:pt x="4364" y="4495"/>
                  </a:lnTo>
                  <a:lnTo>
                    <a:pt x="4450" y="4495"/>
                  </a:lnTo>
                  <a:lnTo>
                    <a:pt x="4536" y="4495"/>
                  </a:lnTo>
                  <a:lnTo>
                    <a:pt x="4622" y="4493"/>
                  </a:lnTo>
                  <a:lnTo>
                    <a:pt x="4708" y="4489"/>
                  </a:lnTo>
                  <a:lnTo>
                    <a:pt x="4794" y="4485"/>
                  </a:lnTo>
                  <a:lnTo>
                    <a:pt x="4881" y="4479"/>
                  </a:lnTo>
                  <a:lnTo>
                    <a:pt x="4968" y="4472"/>
                  </a:lnTo>
                  <a:lnTo>
                    <a:pt x="5062" y="4463"/>
                  </a:lnTo>
                  <a:lnTo>
                    <a:pt x="5156" y="4452"/>
                  </a:lnTo>
                  <a:lnTo>
                    <a:pt x="5248" y="4440"/>
                  </a:lnTo>
                  <a:lnTo>
                    <a:pt x="5340" y="4427"/>
                  </a:lnTo>
                  <a:lnTo>
                    <a:pt x="5431" y="4412"/>
                  </a:lnTo>
                  <a:lnTo>
                    <a:pt x="5520" y="4396"/>
                  </a:lnTo>
                  <a:lnTo>
                    <a:pt x="5609" y="4378"/>
                  </a:lnTo>
                  <a:lnTo>
                    <a:pt x="5696" y="4359"/>
                  </a:lnTo>
                  <a:lnTo>
                    <a:pt x="5782" y="4339"/>
                  </a:lnTo>
                  <a:lnTo>
                    <a:pt x="5867" y="4318"/>
                  </a:lnTo>
                  <a:lnTo>
                    <a:pt x="5951" y="4295"/>
                  </a:lnTo>
                  <a:lnTo>
                    <a:pt x="6034" y="4271"/>
                  </a:lnTo>
                  <a:lnTo>
                    <a:pt x="6115" y="4246"/>
                  </a:lnTo>
                  <a:lnTo>
                    <a:pt x="6195" y="4220"/>
                  </a:lnTo>
                  <a:lnTo>
                    <a:pt x="6274" y="4193"/>
                  </a:lnTo>
                  <a:lnTo>
                    <a:pt x="6352" y="4164"/>
                  </a:lnTo>
                  <a:lnTo>
                    <a:pt x="6428" y="4135"/>
                  </a:lnTo>
                  <a:lnTo>
                    <a:pt x="6503" y="4104"/>
                  </a:lnTo>
                  <a:lnTo>
                    <a:pt x="6577" y="4072"/>
                  </a:lnTo>
                  <a:lnTo>
                    <a:pt x="6649" y="4039"/>
                  </a:lnTo>
                  <a:lnTo>
                    <a:pt x="6719" y="4005"/>
                  </a:lnTo>
                  <a:lnTo>
                    <a:pt x="6789" y="3971"/>
                  </a:lnTo>
                  <a:lnTo>
                    <a:pt x="6856" y="3935"/>
                  </a:lnTo>
                  <a:lnTo>
                    <a:pt x="6923" y="3898"/>
                  </a:lnTo>
                  <a:lnTo>
                    <a:pt x="6987" y="3860"/>
                  </a:lnTo>
                  <a:lnTo>
                    <a:pt x="7050" y="3821"/>
                  </a:lnTo>
                  <a:lnTo>
                    <a:pt x="7112" y="3782"/>
                  </a:lnTo>
                  <a:lnTo>
                    <a:pt x="7172" y="3741"/>
                  </a:lnTo>
                  <a:lnTo>
                    <a:pt x="7230" y="3700"/>
                  </a:lnTo>
                  <a:lnTo>
                    <a:pt x="7287" y="3657"/>
                  </a:lnTo>
                  <a:lnTo>
                    <a:pt x="7342" y="3614"/>
                  </a:lnTo>
                  <a:lnTo>
                    <a:pt x="7395" y="3570"/>
                  </a:lnTo>
                  <a:lnTo>
                    <a:pt x="7447" y="3526"/>
                  </a:lnTo>
                  <a:lnTo>
                    <a:pt x="7496" y="3480"/>
                  </a:lnTo>
                  <a:lnTo>
                    <a:pt x="7544" y="3434"/>
                  </a:lnTo>
                  <a:lnTo>
                    <a:pt x="7590" y="3387"/>
                  </a:lnTo>
                  <a:lnTo>
                    <a:pt x="7635" y="3339"/>
                  </a:lnTo>
                  <a:lnTo>
                    <a:pt x="7677" y="3291"/>
                  </a:lnTo>
                  <a:lnTo>
                    <a:pt x="7718" y="3242"/>
                  </a:lnTo>
                  <a:lnTo>
                    <a:pt x="7756" y="3193"/>
                  </a:lnTo>
                  <a:lnTo>
                    <a:pt x="7793" y="3142"/>
                  </a:lnTo>
                  <a:lnTo>
                    <a:pt x="7827" y="3092"/>
                  </a:lnTo>
                  <a:lnTo>
                    <a:pt x="7860" y="3040"/>
                  </a:lnTo>
                  <a:lnTo>
                    <a:pt x="7891" y="2988"/>
                  </a:lnTo>
                  <a:lnTo>
                    <a:pt x="7946" y="2883"/>
                  </a:lnTo>
                  <a:lnTo>
                    <a:pt x="7993" y="2776"/>
                  </a:lnTo>
                  <a:lnTo>
                    <a:pt x="8031" y="2667"/>
                  </a:lnTo>
                  <a:lnTo>
                    <a:pt x="8060" y="2556"/>
                  </a:lnTo>
                  <a:lnTo>
                    <a:pt x="8081" y="2444"/>
                  </a:lnTo>
                  <a:lnTo>
                    <a:pt x="8092" y="2330"/>
                  </a:lnTo>
                  <a:lnTo>
                    <a:pt x="8094" y="2273"/>
                  </a:lnTo>
                  <a:lnTo>
                    <a:pt x="8094" y="2215"/>
                  </a:lnTo>
                  <a:lnTo>
                    <a:pt x="8086" y="2100"/>
                  </a:lnTo>
                  <a:lnTo>
                    <a:pt x="8069" y="1983"/>
                  </a:lnTo>
                  <a:lnTo>
                    <a:pt x="8042" y="1869"/>
                  </a:lnTo>
                  <a:lnTo>
                    <a:pt x="8007" y="1760"/>
                  </a:lnTo>
                  <a:lnTo>
                    <a:pt x="7964" y="1653"/>
                  </a:lnTo>
                  <a:lnTo>
                    <a:pt x="7913" y="1548"/>
                  </a:lnTo>
                  <a:lnTo>
                    <a:pt x="7854" y="1445"/>
                  </a:lnTo>
                  <a:lnTo>
                    <a:pt x="7788" y="1345"/>
                  </a:lnTo>
                  <a:lnTo>
                    <a:pt x="7752" y="1296"/>
                  </a:lnTo>
                  <a:lnTo>
                    <a:pt x="7714" y="1248"/>
                  </a:lnTo>
                  <a:lnTo>
                    <a:pt x="7675" y="1200"/>
                  </a:lnTo>
                  <a:lnTo>
                    <a:pt x="7633" y="1154"/>
                  </a:lnTo>
                  <a:lnTo>
                    <a:pt x="7590" y="1107"/>
                  </a:lnTo>
                  <a:lnTo>
                    <a:pt x="7546" y="1062"/>
                  </a:lnTo>
                  <a:lnTo>
                    <a:pt x="7500" y="1017"/>
                  </a:lnTo>
                  <a:lnTo>
                    <a:pt x="7452" y="973"/>
                  </a:lnTo>
                  <a:lnTo>
                    <a:pt x="7402" y="930"/>
                  </a:lnTo>
                  <a:lnTo>
                    <a:pt x="7351" y="888"/>
                  </a:lnTo>
                  <a:lnTo>
                    <a:pt x="7299" y="846"/>
                  </a:lnTo>
                  <a:lnTo>
                    <a:pt x="7244" y="806"/>
                  </a:lnTo>
                  <a:lnTo>
                    <a:pt x="7189" y="766"/>
                  </a:lnTo>
                  <a:lnTo>
                    <a:pt x="7132" y="727"/>
                  </a:lnTo>
                  <a:lnTo>
                    <a:pt x="7073" y="689"/>
                  </a:lnTo>
                  <a:lnTo>
                    <a:pt x="7014" y="651"/>
                  </a:lnTo>
                  <a:lnTo>
                    <a:pt x="6953" y="615"/>
                  </a:lnTo>
                  <a:lnTo>
                    <a:pt x="6890" y="579"/>
                  </a:lnTo>
                  <a:lnTo>
                    <a:pt x="6826" y="545"/>
                  </a:lnTo>
                  <a:lnTo>
                    <a:pt x="6761" y="511"/>
                  </a:lnTo>
                  <a:lnTo>
                    <a:pt x="6695" y="478"/>
                  </a:lnTo>
                  <a:lnTo>
                    <a:pt x="6628" y="447"/>
                  </a:lnTo>
                  <a:lnTo>
                    <a:pt x="6559" y="416"/>
                  </a:lnTo>
                  <a:lnTo>
                    <a:pt x="6489" y="386"/>
                  </a:lnTo>
                  <a:lnTo>
                    <a:pt x="6418" y="357"/>
                  </a:lnTo>
                  <a:lnTo>
                    <a:pt x="6346" y="329"/>
                  </a:lnTo>
                  <a:lnTo>
                    <a:pt x="6273" y="303"/>
                  </a:lnTo>
                  <a:lnTo>
                    <a:pt x="6199" y="277"/>
                  </a:lnTo>
                  <a:lnTo>
                    <a:pt x="6124" y="252"/>
                  </a:lnTo>
                  <a:lnTo>
                    <a:pt x="6048" y="228"/>
                  </a:lnTo>
                  <a:lnTo>
                    <a:pt x="5971" y="206"/>
                  </a:lnTo>
                  <a:lnTo>
                    <a:pt x="5893" y="184"/>
                  </a:lnTo>
                  <a:lnTo>
                    <a:pt x="5814" y="164"/>
                  </a:lnTo>
                  <a:lnTo>
                    <a:pt x="5735" y="145"/>
                  </a:lnTo>
                  <a:lnTo>
                    <a:pt x="5654" y="127"/>
                  </a:lnTo>
                  <a:lnTo>
                    <a:pt x="5573" y="110"/>
                  </a:lnTo>
                  <a:lnTo>
                    <a:pt x="5491" y="94"/>
                  </a:lnTo>
                  <a:lnTo>
                    <a:pt x="5409" y="79"/>
                  </a:lnTo>
                  <a:lnTo>
                    <a:pt x="5325" y="66"/>
                  </a:lnTo>
                  <a:lnTo>
                    <a:pt x="5241" y="54"/>
                  </a:lnTo>
                  <a:lnTo>
                    <a:pt x="5156" y="43"/>
                  </a:lnTo>
                  <a:lnTo>
                    <a:pt x="5071" y="33"/>
                  </a:lnTo>
                  <a:lnTo>
                    <a:pt x="4985" y="24"/>
                  </a:lnTo>
                  <a:lnTo>
                    <a:pt x="4899" y="17"/>
                  </a:lnTo>
                  <a:lnTo>
                    <a:pt x="4812" y="11"/>
                  </a:lnTo>
                  <a:lnTo>
                    <a:pt x="4724" y="6"/>
                  </a:lnTo>
                  <a:lnTo>
                    <a:pt x="4636" y="3"/>
                  </a:lnTo>
                  <a:lnTo>
                    <a:pt x="4548" y="0"/>
                  </a:lnTo>
                  <a:lnTo>
                    <a:pt x="4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7745" y="2603"/>
              <a:ext cx="8095" cy="4496"/>
            </a:xfrm>
            <a:custGeom>
              <a:avLst/>
              <a:gdLst>
                <a:gd name="T0" fmla="+- 0 8554 7746"/>
                <a:gd name="T1" fmla="*/ T0 w 8095"/>
                <a:gd name="T2" fmla="+- 0 5058 2604"/>
                <a:gd name="T3" fmla="*/ 5058 h 4496"/>
                <a:gd name="T4" fmla="+- 0 8539 7746"/>
                <a:gd name="T5" fmla="*/ T4 w 8095"/>
                <a:gd name="T6" fmla="+- 0 4826 2604"/>
                <a:gd name="T7" fmla="*/ 4826 h 4496"/>
                <a:gd name="T8" fmla="+- 0 8602 7746"/>
                <a:gd name="T9" fmla="*/ T8 w 8095"/>
                <a:gd name="T10" fmla="+- 0 4433 2604"/>
                <a:gd name="T11" fmla="*/ 4433 h 4496"/>
                <a:gd name="T12" fmla="+- 0 8773 7746"/>
                <a:gd name="T13" fmla="*/ T12 w 8095"/>
                <a:gd name="T14" fmla="+- 0 4059 2604"/>
                <a:gd name="T15" fmla="*/ 4059 h 4496"/>
                <a:gd name="T16" fmla="+- 0 8916 7746"/>
                <a:gd name="T17" fmla="*/ T16 w 8095"/>
                <a:gd name="T18" fmla="+- 0 3857 2604"/>
                <a:gd name="T19" fmla="*/ 3857 h 4496"/>
                <a:gd name="T20" fmla="+- 0 9089 7746"/>
                <a:gd name="T21" fmla="*/ T20 w 8095"/>
                <a:gd name="T22" fmla="+- 0 3665 2604"/>
                <a:gd name="T23" fmla="*/ 3665 h 4496"/>
                <a:gd name="T24" fmla="+- 0 9291 7746"/>
                <a:gd name="T25" fmla="*/ T24 w 8095"/>
                <a:gd name="T26" fmla="+- 0 3485 2604"/>
                <a:gd name="T27" fmla="*/ 3485 h 4496"/>
                <a:gd name="T28" fmla="+- 0 9521 7746"/>
                <a:gd name="T29" fmla="*/ T28 w 8095"/>
                <a:gd name="T30" fmla="+- 0 3318 2604"/>
                <a:gd name="T31" fmla="*/ 3318 h 4496"/>
                <a:gd name="T32" fmla="+- 0 9777 7746"/>
                <a:gd name="T33" fmla="*/ T32 w 8095"/>
                <a:gd name="T34" fmla="+- 0 3165 2604"/>
                <a:gd name="T35" fmla="*/ 3165 h 4496"/>
                <a:gd name="T36" fmla="+- 0 10057 7746"/>
                <a:gd name="T37" fmla="*/ T36 w 8095"/>
                <a:gd name="T38" fmla="+- 0 3027 2604"/>
                <a:gd name="T39" fmla="*/ 3027 h 4496"/>
                <a:gd name="T40" fmla="+- 0 10359 7746"/>
                <a:gd name="T41" fmla="*/ T40 w 8095"/>
                <a:gd name="T42" fmla="+- 0 2906 2604"/>
                <a:gd name="T43" fmla="*/ 2906 h 4496"/>
                <a:gd name="T44" fmla="+- 0 10682 7746"/>
                <a:gd name="T45" fmla="*/ T44 w 8095"/>
                <a:gd name="T46" fmla="+- 0 2804 2604"/>
                <a:gd name="T47" fmla="*/ 2804 h 4496"/>
                <a:gd name="T48" fmla="+- 0 11025 7746"/>
                <a:gd name="T49" fmla="*/ T48 w 8095"/>
                <a:gd name="T50" fmla="+- 0 2721 2604"/>
                <a:gd name="T51" fmla="*/ 2721 h 4496"/>
                <a:gd name="T52" fmla="+- 0 11385 7746"/>
                <a:gd name="T53" fmla="*/ T52 w 8095"/>
                <a:gd name="T54" fmla="+- 0 2659 2604"/>
                <a:gd name="T55" fmla="*/ 2659 h 4496"/>
                <a:gd name="T56" fmla="+- 0 11756 7746"/>
                <a:gd name="T57" fmla="*/ T56 w 8095"/>
                <a:gd name="T58" fmla="+- 0 2620 2604"/>
                <a:gd name="T59" fmla="*/ 2620 h 4496"/>
                <a:gd name="T60" fmla="+- 0 12116 7746"/>
                <a:gd name="T61" fmla="*/ T60 w 8095"/>
                <a:gd name="T62" fmla="+- 0 2604 2604"/>
                <a:gd name="T63" fmla="*/ 2604 h 4496"/>
                <a:gd name="T64" fmla="+- 0 12470 7746"/>
                <a:gd name="T65" fmla="*/ T64 w 8095"/>
                <a:gd name="T66" fmla="+- 0 2610 2604"/>
                <a:gd name="T67" fmla="*/ 2610 h 4496"/>
                <a:gd name="T68" fmla="+- 0 12817 7746"/>
                <a:gd name="T69" fmla="*/ T68 w 8095"/>
                <a:gd name="T70" fmla="+- 0 2637 2604"/>
                <a:gd name="T71" fmla="*/ 2637 h 4496"/>
                <a:gd name="T72" fmla="+- 0 13155 7746"/>
                <a:gd name="T73" fmla="*/ T72 w 8095"/>
                <a:gd name="T74" fmla="+- 0 2683 2604"/>
                <a:gd name="T75" fmla="*/ 2683 h 4496"/>
                <a:gd name="T76" fmla="+- 0 13481 7746"/>
                <a:gd name="T77" fmla="*/ T76 w 8095"/>
                <a:gd name="T78" fmla="+- 0 2749 2604"/>
                <a:gd name="T79" fmla="*/ 2749 h 4496"/>
                <a:gd name="T80" fmla="+- 0 13794 7746"/>
                <a:gd name="T81" fmla="*/ T80 w 8095"/>
                <a:gd name="T82" fmla="+- 0 2832 2604"/>
                <a:gd name="T83" fmla="*/ 2832 h 4496"/>
                <a:gd name="T84" fmla="+- 0 14092 7746"/>
                <a:gd name="T85" fmla="*/ T84 w 8095"/>
                <a:gd name="T86" fmla="+- 0 2933 2604"/>
                <a:gd name="T87" fmla="*/ 2933 h 4496"/>
                <a:gd name="T88" fmla="+- 0 14374 7746"/>
                <a:gd name="T89" fmla="*/ T88 w 8095"/>
                <a:gd name="T90" fmla="+- 0 3051 2604"/>
                <a:gd name="T91" fmla="*/ 3051 h 4496"/>
                <a:gd name="T92" fmla="+- 0 14636 7746"/>
                <a:gd name="T93" fmla="*/ T92 w 8095"/>
                <a:gd name="T94" fmla="+- 0 3183 2604"/>
                <a:gd name="T95" fmla="*/ 3183 h 4496"/>
                <a:gd name="T96" fmla="+- 0 14878 7746"/>
                <a:gd name="T97" fmla="*/ T96 w 8095"/>
                <a:gd name="T98" fmla="+- 0 3331 2604"/>
                <a:gd name="T99" fmla="*/ 3331 h 4496"/>
                <a:gd name="T100" fmla="+- 0 15097 7746"/>
                <a:gd name="T101" fmla="*/ T100 w 8095"/>
                <a:gd name="T102" fmla="+- 0 3492 2604"/>
                <a:gd name="T103" fmla="*/ 3492 h 4496"/>
                <a:gd name="T104" fmla="+- 0 15292 7746"/>
                <a:gd name="T105" fmla="*/ T104 w 8095"/>
                <a:gd name="T106" fmla="+- 0 3666 2604"/>
                <a:gd name="T107" fmla="*/ 3666 h 4496"/>
                <a:gd name="T108" fmla="+- 0 15460 7746"/>
                <a:gd name="T109" fmla="*/ T108 w 8095"/>
                <a:gd name="T110" fmla="+- 0 3852 2604"/>
                <a:gd name="T111" fmla="*/ 3852 h 4496"/>
                <a:gd name="T112" fmla="+- 0 15631 7746"/>
                <a:gd name="T113" fmla="*/ T112 w 8095"/>
                <a:gd name="T114" fmla="+- 0 4100 2604"/>
                <a:gd name="T115" fmla="*/ 4100 h 4496"/>
                <a:gd name="T116" fmla="+- 0 15802 7746"/>
                <a:gd name="T117" fmla="*/ T116 w 8095"/>
                <a:gd name="T118" fmla="+- 0 4529 2604"/>
                <a:gd name="T119" fmla="*/ 4529 h 4496"/>
                <a:gd name="T120" fmla="+- 0 15838 7746"/>
                <a:gd name="T121" fmla="*/ T120 w 8095"/>
                <a:gd name="T122" fmla="+- 0 4934 2604"/>
                <a:gd name="T123" fmla="*/ 4934 h 4496"/>
                <a:gd name="T124" fmla="+- 0 15739 7746"/>
                <a:gd name="T125" fmla="*/ T124 w 8095"/>
                <a:gd name="T126" fmla="+- 0 5380 2604"/>
                <a:gd name="T127" fmla="*/ 5380 h 4496"/>
                <a:gd name="T128" fmla="+- 0 15573 7746"/>
                <a:gd name="T129" fmla="*/ T128 w 8095"/>
                <a:gd name="T130" fmla="+- 0 5696 2604"/>
                <a:gd name="T131" fmla="*/ 5696 h 4496"/>
                <a:gd name="T132" fmla="+- 0 15423 7746"/>
                <a:gd name="T133" fmla="*/ T132 w 8095"/>
                <a:gd name="T134" fmla="+- 0 5895 2604"/>
                <a:gd name="T135" fmla="*/ 5895 h 4496"/>
                <a:gd name="T136" fmla="+- 0 15242 7746"/>
                <a:gd name="T137" fmla="*/ T136 w 8095"/>
                <a:gd name="T138" fmla="+- 0 6084 2604"/>
                <a:gd name="T139" fmla="*/ 6084 h 4496"/>
                <a:gd name="T140" fmla="+- 0 15033 7746"/>
                <a:gd name="T141" fmla="*/ T140 w 8095"/>
                <a:gd name="T142" fmla="+- 0 6261 2604"/>
                <a:gd name="T143" fmla="*/ 6261 h 4496"/>
                <a:gd name="T144" fmla="+- 0 14796 7746"/>
                <a:gd name="T145" fmla="*/ T144 w 8095"/>
                <a:gd name="T146" fmla="+- 0 6425 2604"/>
                <a:gd name="T147" fmla="*/ 6425 h 4496"/>
                <a:gd name="T148" fmla="+- 0 14535 7746"/>
                <a:gd name="T149" fmla="*/ T148 w 8095"/>
                <a:gd name="T150" fmla="+- 0 6575 2604"/>
                <a:gd name="T151" fmla="*/ 6575 h 4496"/>
                <a:gd name="T152" fmla="+- 0 14249 7746"/>
                <a:gd name="T153" fmla="*/ T152 w 8095"/>
                <a:gd name="T154" fmla="+- 0 6708 2604"/>
                <a:gd name="T155" fmla="*/ 6708 h 4496"/>
                <a:gd name="T156" fmla="+- 0 13941 7746"/>
                <a:gd name="T157" fmla="*/ T156 w 8095"/>
                <a:gd name="T158" fmla="+- 0 6824 2604"/>
                <a:gd name="T159" fmla="*/ 6824 h 4496"/>
                <a:gd name="T160" fmla="+- 0 13613 7746"/>
                <a:gd name="T161" fmla="*/ T160 w 8095"/>
                <a:gd name="T162" fmla="+- 0 6922 2604"/>
                <a:gd name="T163" fmla="*/ 6922 h 4496"/>
                <a:gd name="T164" fmla="+- 0 13266 7746"/>
                <a:gd name="T165" fmla="*/ T164 w 8095"/>
                <a:gd name="T166" fmla="+- 0 7000 2604"/>
                <a:gd name="T167" fmla="*/ 7000 h 4496"/>
                <a:gd name="T168" fmla="+- 0 12902 7746"/>
                <a:gd name="T169" fmla="*/ T168 w 8095"/>
                <a:gd name="T170" fmla="+- 0 7056 2604"/>
                <a:gd name="T171" fmla="*/ 7056 h 4496"/>
                <a:gd name="T172" fmla="+- 0 12540 7746"/>
                <a:gd name="T173" fmla="*/ T172 w 8095"/>
                <a:gd name="T174" fmla="+- 0 7089 2604"/>
                <a:gd name="T175" fmla="*/ 7089 h 4496"/>
                <a:gd name="T176" fmla="+- 0 12196 7746"/>
                <a:gd name="T177" fmla="*/ T176 w 8095"/>
                <a:gd name="T178" fmla="+- 0 7099 2604"/>
                <a:gd name="T179" fmla="*/ 7099 h 4496"/>
                <a:gd name="T180" fmla="+- 0 11855 7746"/>
                <a:gd name="T181" fmla="*/ T180 w 8095"/>
                <a:gd name="T182" fmla="+- 0 7090 2604"/>
                <a:gd name="T183" fmla="*/ 7090 h 4496"/>
                <a:gd name="T184" fmla="+- 0 11519 7746"/>
                <a:gd name="T185" fmla="*/ T184 w 8095"/>
                <a:gd name="T186" fmla="+- 0 7061 2604"/>
                <a:gd name="T187" fmla="*/ 7061 h 4496"/>
                <a:gd name="T188" fmla="+- 0 11191 7746"/>
                <a:gd name="T189" fmla="*/ T188 w 8095"/>
                <a:gd name="T190" fmla="+- 0 7014 2604"/>
                <a:gd name="T191" fmla="*/ 7014 h 4496"/>
                <a:gd name="T192" fmla="+- 0 10873 7746"/>
                <a:gd name="T193" fmla="*/ T192 w 8095"/>
                <a:gd name="T194" fmla="+- 0 6948 2604"/>
                <a:gd name="T195" fmla="*/ 6948 h 4496"/>
                <a:gd name="T196" fmla="+- 0 10566 7746"/>
                <a:gd name="T197" fmla="*/ T196 w 8095"/>
                <a:gd name="T198" fmla="+- 0 6865 2604"/>
                <a:gd name="T199" fmla="*/ 6865 h 4496"/>
                <a:gd name="T200" fmla="+- 0 10273 7746"/>
                <a:gd name="T201" fmla="*/ T200 w 8095"/>
                <a:gd name="T202" fmla="+- 0 6765 2604"/>
                <a:gd name="T203" fmla="*/ 6765 h 4496"/>
                <a:gd name="T204" fmla="+- 0 9996 7746"/>
                <a:gd name="T205" fmla="*/ T204 w 8095"/>
                <a:gd name="T206" fmla="+- 0 6648 2604"/>
                <a:gd name="T207" fmla="*/ 6648 h 4496"/>
                <a:gd name="T208" fmla="+- 0 9736 7746"/>
                <a:gd name="T209" fmla="*/ T208 w 8095"/>
                <a:gd name="T210" fmla="+- 0 6516 2604"/>
                <a:gd name="T211" fmla="*/ 6516 h 4496"/>
                <a:gd name="T212" fmla="+- 0 9495 7746"/>
                <a:gd name="T213" fmla="*/ T212 w 8095"/>
                <a:gd name="T214" fmla="+- 0 6368 2604"/>
                <a:gd name="T215" fmla="*/ 6368 h 4496"/>
                <a:gd name="T216" fmla="+- 0 9277 7746"/>
                <a:gd name="T217" fmla="*/ T216 w 8095"/>
                <a:gd name="T218" fmla="+- 0 6206 2604"/>
                <a:gd name="T219" fmla="*/ 6206 h 4496"/>
                <a:gd name="T220" fmla="+- 0 9081 7746"/>
                <a:gd name="T221" fmla="*/ T220 w 8095"/>
                <a:gd name="T222" fmla="+- 0 6030 2604"/>
                <a:gd name="T223" fmla="*/ 6030 h 44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8095" h="4496">
                  <a:moveTo>
                    <a:pt x="0" y="3203"/>
                  </a:moveTo>
                  <a:lnTo>
                    <a:pt x="831" y="2570"/>
                  </a:lnTo>
                  <a:lnTo>
                    <a:pt x="818" y="2512"/>
                  </a:lnTo>
                  <a:lnTo>
                    <a:pt x="808" y="2454"/>
                  </a:lnTo>
                  <a:lnTo>
                    <a:pt x="801" y="2395"/>
                  </a:lnTo>
                  <a:lnTo>
                    <a:pt x="796" y="2338"/>
                  </a:lnTo>
                  <a:lnTo>
                    <a:pt x="793" y="2280"/>
                  </a:lnTo>
                  <a:lnTo>
                    <a:pt x="793" y="2222"/>
                  </a:lnTo>
                  <a:lnTo>
                    <a:pt x="795" y="2165"/>
                  </a:lnTo>
                  <a:lnTo>
                    <a:pt x="806" y="2052"/>
                  </a:lnTo>
                  <a:lnTo>
                    <a:pt x="827" y="1939"/>
                  </a:lnTo>
                  <a:lnTo>
                    <a:pt x="856" y="1829"/>
                  </a:lnTo>
                  <a:lnTo>
                    <a:pt x="894" y="1720"/>
                  </a:lnTo>
                  <a:lnTo>
                    <a:pt x="941" y="1612"/>
                  </a:lnTo>
                  <a:lnTo>
                    <a:pt x="996" y="1507"/>
                  </a:lnTo>
                  <a:lnTo>
                    <a:pt x="1027" y="1455"/>
                  </a:lnTo>
                  <a:lnTo>
                    <a:pt x="1060" y="1404"/>
                  </a:lnTo>
                  <a:lnTo>
                    <a:pt x="1094" y="1353"/>
                  </a:lnTo>
                  <a:lnTo>
                    <a:pt x="1131" y="1303"/>
                  </a:lnTo>
                  <a:lnTo>
                    <a:pt x="1170" y="1253"/>
                  </a:lnTo>
                  <a:lnTo>
                    <a:pt x="1210" y="1204"/>
                  </a:lnTo>
                  <a:lnTo>
                    <a:pt x="1253" y="1156"/>
                  </a:lnTo>
                  <a:lnTo>
                    <a:pt x="1297" y="1108"/>
                  </a:lnTo>
                  <a:lnTo>
                    <a:pt x="1343" y="1061"/>
                  </a:lnTo>
                  <a:lnTo>
                    <a:pt x="1391" y="1015"/>
                  </a:lnTo>
                  <a:lnTo>
                    <a:pt x="1441" y="970"/>
                  </a:lnTo>
                  <a:lnTo>
                    <a:pt x="1492" y="925"/>
                  </a:lnTo>
                  <a:lnTo>
                    <a:pt x="1545" y="881"/>
                  </a:lnTo>
                  <a:lnTo>
                    <a:pt x="1600" y="838"/>
                  </a:lnTo>
                  <a:lnTo>
                    <a:pt x="1657" y="796"/>
                  </a:lnTo>
                  <a:lnTo>
                    <a:pt x="1715" y="754"/>
                  </a:lnTo>
                  <a:lnTo>
                    <a:pt x="1775" y="714"/>
                  </a:lnTo>
                  <a:lnTo>
                    <a:pt x="1837" y="674"/>
                  </a:lnTo>
                  <a:lnTo>
                    <a:pt x="1900" y="635"/>
                  </a:lnTo>
                  <a:lnTo>
                    <a:pt x="1965" y="597"/>
                  </a:lnTo>
                  <a:lnTo>
                    <a:pt x="2031" y="561"/>
                  </a:lnTo>
                  <a:lnTo>
                    <a:pt x="2099" y="525"/>
                  </a:lnTo>
                  <a:lnTo>
                    <a:pt x="2168" y="490"/>
                  </a:lnTo>
                  <a:lnTo>
                    <a:pt x="2238" y="456"/>
                  </a:lnTo>
                  <a:lnTo>
                    <a:pt x="2311" y="423"/>
                  </a:lnTo>
                  <a:lnTo>
                    <a:pt x="2384" y="391"/>
                  </a:lnTo>
                  <a:lnTo>
                    <a:pt x="2459" y="360"/>
                  </a:lnTo>
                  <a:lnTo>
                    <a:pt x="2535" y="331"/>
                  </a:lnTo>
                  <a:lnTo>
                    <a:pt x="2613" y="302"/>
                  </a:lnTo>
                  <a:lnTo>
                    <a:pt x="2692" y="275"/>
                  </a:lnTo>
                  <a:lnTo>
                    <a:pt x="2772" y="249"/>
                  </a:lnTo>
                  <a:lnTo>
                    <a:pt x="2853" y="224"/>
                  </a:lnTo>
                  <a:lnTo>
                    <a:pt x="2936" y="200"/>
                  </a:lnTo>
                  <a:lnTo>
                    <a:pt x="3020" y="177"/>
                  </a:lnTo>
                  <a:lnTo>
                    <a:pt x="3105" y="156"/>
                  </a:lnTo>
                  <a:lnTo>
                    <a:pt x="3191" y="136"/>
                  </a:lnTo>
                  <a:lnTo>
                    <a:pt x="3279" y="117"/>
                  </a:lnTo>
                  <a:lnTo>
                    <a:pt x="3367" y="100"/>
                  </a:lnTo>
                  <a:lnTo>
                    <a:pt x="3457" y="83"/>
                  </a:lnTo>
                  <a:lnTo>
                    <a:pt x="3547" y="69"/>
                  </a:lnTo>
                  <a:lnTo>
                    <a:pt x="3639" y="55"/>
                  </a:lnTo>
                  <a:lnTo>
                    <a:pt x="3731" y="43"/>
                  </a:lnTo>
                  <a:lnTo>
                    <a:pt x="3825" y="32"/>
                  </a:lnTo>
                  <a:lnTo>
                    <a:pt x="3920" y="23"/>
                  </a:lnTo>
                  <a:lnTo>
                    <a:pt x="4010" y="16"/>
                  </a:lnTo>
                  <a:lnTo>
                    <a:pt x="4101" y="10"/>
                  </a:lnTo>
                  <a:lnTo>
                    <a:pt x="4191" y="5"/>
                  </a:lnTo>
                  <a:lnTo>
                    <a:pt x="4280" y="2"/>
                  </a:lnTo>
                  <a:lnTo>
                    <a:pt x="4370" y="0"/>
                  </a:lnTo>
                  <a:lnTo>
                    <a:pt x="4459" y="0"/>
                  </a:lnTo>
                  <a:lnTo>
                    <a:pt x="4548" y="0"/>
                  </a:lnTo>
                  <a:lnTo>
                    <a:pt x="4636" y="3"/>
                  </a:lnTo>
                  <a:lnTo>
                    <a:pt x="4724" y="6"/>
                  </a:lnTo>
                  <a:lnTo>
                    <a:pt x="4812" y="11"/>
                  </a:lnTo>
                  <a:lnTo>
                    <a:pt x="4899" y="17"/>
                  </a:lnTo>
                  <a:lnTo>
                    <a:pt x="4985" y="24"/>
                  </a:lnTo>
                  <a:lnTo>
                    <a:pt x="5071" y="33"/>
                  </a:lnTo>
                  <a:lnTo>
                    <a:pt x="5156" y="43"/>
                  </a:lnTo>
                  <a:lnTo>
                    <a:pt x="5241" y="54"/>
                  </a:lnTo>
                  <a:lnTo>
                    <a:pt x="5325" y="66"/>
                  </a:lnTo>
                  <a:lnTo>
                    <a:pt x="5409" y="79"/>
                  </a:lnTo>
                  <a:lnTo>
                    <a:pt x="5491" y="94"/>
                  </a:lnTo>
                  <a:lnTo>
                    <a:pt x="5573" y="110"/>
                  </a:lnTo>
                  <a:lnTo>
                    <a:pt x="5654" y="127"/>
                  </a:lnTo>
                  <a:lnTo>
                    <a:pt x="5735" y="145"/>
                  </a:lnTo>
                  <a:lnTo>
                    <a:pt x="5814" y="164"/>
                  </a:lnTo>
                  <a:lnTo>
                    <a:pt x="5893" y="184"/>
                  </a:lnTo>
                  <a:lnTo>
                    <a:pt x="5971" y="206"/>
                  </a:lnTo>
                  <a:lnTo>
                    <a:pt x="6048" y="228"/>
                  </a:lnTo>
                  <a:lnTo>
                    <a:pt x="6124" y="252"/>
                  </a:lnTo>
                  <a:lnTo>
                    <a:pt x="6199" y="277"/>
                  </a:lnTo>
                  <a:lnTo>
                    <a:pt x="6273" y="303"/>
                  </a:lnTo>
                  <a:lnTo>
                    <a:pt x="6346" y="329"/>
                  </a:lnTo>
                  <a:lnTo>
                    <a:pt x="6418" y="357"/>
                  </a:lnTo>
                  <a:lnTo>
                    <a:pt x="6489" y="386"/>
                  </a:lnTo>
                  <a:lnTo>
                    <a:pt x="6559" y="416"/>
                  </a:lnTo>
                  <a:lnTo>
                    <a:pt x="6628" y="447"/>
                  </a:lnTo>
                  <a:lnTo>
                    <a:pt x="6695" y="478"/>
                  </a:lnTo>
                  <a:lnTo>
                    <a:pt x="6761" y="511"/>
                  </a:lnTo>
                  <a:lnTo>
                    <a:pt x="6826" y="545"/>
                  </a:lnTo>
                  <a:lnTo>
                    <a:pt x="6890" y="579"/>
                  </a:lnTo>
                  <a:lnTo>
                    <a:pt x="6953" y="615"/>
                  </a:lnTo>
                  <a:lnTo>
                    <a:pt x="7014" y="651"/>
                  </a:lnTo>
                  <a:lnTo>
                    <a:pt x="7073" y="689"/>
                  </a:lnTo>
                  <a:lnTo>
                    <a:pt x="7132" y="727"/>
                  </a:lnTo>
                  <a:lnTo>
                    <a:pt x="7189" y="766"/>
                  </a:lnTo>
                  <a:lnTo>
                    <a:pt x="7244" y="806"/>
                  </a:lnTo>
                  <a:lnTo>
                    <a:pt x="7299" y="846"/>
                  </a:lnTo>
                  <a:lnTo>
                    <a:pt x="7351" y="888"/>
                  </a:lnTo>
                  <a:lnTo>
                    <a:pt x="7402" y="930"/>
                  </a:lnTo>
                  <a:lnTo>
                    <a:pt x="7452" y="973"/>
                  </a:lnTo>
                  <a:lnTo>
                    <a:pt x="7500" y="1017"/>
                  </a:lnTo>
                  <a:lnTo>
                    <a:pt x="7546" y="1062"/>
                  </a:lnTo>
                  <a:lnTo>
                    <a:pt x="7590" y="1107"/>
                  </a:lnTo>
                  <a:lnTo>
                    <a:pt x="7633" y="1154"/>
                  </a:lnTo>
                  <a:lnTo>
                    <a:pt x="7675" y="1200"/>
                  </a:lnTo>
                  <a:lnTo>
                    <a:pt x="7714" y="1248"/>
                  </a:lnTo>
                  <a:lnTo>
                    <a:pt x="7752" y="1296"/>
                  </a:lnTo>
                  <a:lnTo>
                    <a:pt x="7788" y="1345"/>
                  </a:lnTo>
                  <a:lnTo>
                    <a:pt x="7822" y="1395"/>
                  </a:lnTo>
                  <a:lnTo>
                    <a:pt x="7885" y="1496"/>
                  </a:lnTo>
                  <a:lnTo>
                    <a:pt x="7940" y="1600"/>
                  </a:lnTo>
                  <a:lnTo>
                    <a:pt x="7987" y="1706"/>
                  </a:lnTo>
                  <a:lnTo>
                    <a:pt x="8026" y="1814"/>
                  </a:lnTo>
                  <a:lnTo>
                    <a:pt x="8056" y="1925"/>
                  </a:lnTo>
                  <a:lnTo>
                    <a:pt x="8079" y="2042"/>
                  </a:lnTo>
                  <a:lnTo>
                    <a:pt x="8091" y="2158"/>
                  </a:lnTo>
                  <a:lnTo>
                    <a:pt x="8094" y="2273"/>
                  </a:lnTo>
                  <a:lnTo>
                    <a:pt x="8092" y="2330"/>
                  </a:lnTo>
                  <a:lnTo>
                    <a:pt x="8081" y="2444"/>
                  </a:lnTo>
                  <a:lnTo>
                    <a:pt x="8060" y="2556"/>
                  </a:lnTo>
                  <a:lnTo>
                    <a:pt x="8031" y="2667"/>
                  </a:lnTo>
                  <a:lnTo>
                    <a:pt x="7993" y="2776"/>
                  </a:lnTo>
                  <a:lnTo>
                    <a:pt x="7946" y="2883"/>
                  </a:lnTo>
                  <a:lnTo>
                    <a:pt x="7891" y="2988"/>
                  </a:lnTo>
                  <a:lnTo>
                    <a:pt x="7860" y="3040"/>
                  </a:lnTo>
                  <a:lnTo>
                    <a:pt x="7827" y="3092"/>
                  </a:lnTo>
                  <a:lnTo>
                    <a:pt x="7793" y="3142"/>
                  </a:lnTo>
                  <a:lnTo>
                    <a:pt x="7756" y="3193"/>
                  </a:lnTo>
                  <a:lnTo>
                    <a:pt x="7718" y="3242"/>
                  </a:lnTo>
                  <a:lnTo>
                    <a:pt x="7677" y="3291"/>
                  </a:lnTo>
                  <a:lnTo>
                    <a:pt x="7635" y="3339"/>
                  </a:lnTo>
                  <a:lnTo>
                    <a:pt x="7590" y="3387"/>
                  </a:lnTo>
                  <a:lnTo>
                    <a:pt x="7544" y="3434"/>
                  </a:lnTo>
                  <a:lnTo>
                    <a:pt x="7496" y="3480"/>
                  </a:lnTo>
                  <a:lnTo>
                    <a:pt x="7447" y="3526"/>
                  </a:lnTo>
                  <a:lnTo>
                    <a:pt x="7395" y="3570"/>
                  </a:lnTo>
                  <a:lnTo>
                    <a:pt x="7342" y="3614"/>
                  </a:lnTo>
                  <a:lnTo>
                    <a:pt x="7287" y="3657"/>
                  </a:lnTo>
                  <a:lnTo>
                    <a:pt x="7230" y="3700"/>
                  </a:lnTo>
                  <a:lnTo>
                    <a:pt x="7172" y="3741"/>
                  </a:lnTo>
                  <a:lnTo>
                    <a:pt x="7112" y="3782"/>
                  </a:lnTo>
                  <a:lnTo>
                    <a:pt x="7050" y="3821"/>
                  </a:lnTo>
                  <a:lnTo>
                    <a:pt x="6987" y="3860"/>
                  </a:lnTo>
                  <a:lnTo>
                    <a:pt x="6923" y="3898"/>
                  </a:lnTo>
                  <a:lnTo>
                    <a:pt x="6856" y="3935"/>
                  </a:lnTo>
                  <a:lnTo>
                    <a:pt x="6789" y="3971"/>
                  </a:lnTo>
                  <a:lnTo>
                    <a:pt x="6719" y="4005"/>
                  </a:lnTo>
                  <a:lnTo>
                    <a:pt x="6649" y="4039"/>
                  </a:lnTo>
                  <a:lnTo>
                    <a:pt x="6577" y="4072"/>
                  </a:lnTo>
                  <a:lnTo>
                    <a:pt x="6503" y="4104"/>
                  </a:lnTo>
                  <a:lnTo>
                    <a:pt x="6428" y="4135"/>
                  </a:lnTo>
                  <a:lnTo>
                    <a:pt x="6352" y="4164"/>
                  </a:lnTo>
                  <a:lnTo>
                    <a:pt x="6274" y="4193"/>
                  </a:lnTo>
                  <a:lnTo>
                    <a:pt x="6195" y="4220"/>
                  </a:lnTo>
                  <a:lnTo>
                    <a:pt x="6115" y="4246"/>
                  </a:lnTo>
                  <a:lnTo>
                    <a:pt x="6034" y="4271"/>
                  </a:lnTo>
                  <a:lnTo>
                    <a:pt x="5951" y="4295"/>
                  </a:lnTo>
                  <a:lnTo>
                    <a:pt x="5867" y="4318"/>
                  </a:lnTo>
                  <a:lnTo>
                    <a:pt x="5782" y="4339"/>
                  </a:lnTo>
                  <a:lnTo>
                    <a:pt x="5696" y="4359"/>
                  </a:lnTo>
                  <a:lnTo>
                    <a:pt x="5609" y="4378"/>
                  </a:lnTo>
                  <a:lnTo>
                    <a:pt x="5520" y="4396"/>
                  </a:lnTo>
                  <a:lnTo>
                    <a:pt x="5431" y="4412"/>
                  </a:lnTo>
                  <a:lnTo>
                    <a:pt x="5340" y="4427"/>
                  </a:lnTo>
                  <a:lnTo>
                    <a:pt x="5248" y="4440"/>
                  </a:lnTo>
                  <a:lnTo>
                    <a:pt x="5156" y="4452"/>
                  </a:lnTo>
                  <a:lnTo>
                    <a:pt x="5062" y="4463"/>
                  </a:lnTo>
                  <a:lnTo>
                    <a:pt x="4968" y="4472"/>
                  </a:lnTo>
                  <a:lnTo>
                    <a:pt x="4881" y="4479"/>
                  </a:lnTo>
                  <a:lnTo>
                    <a:pt x="4794" y="4485"/>
                  </a:lnTo>
                  <a:lnTo>
                    <a:pt x="4708" y="4489"/>
                  </a:lnTo>
                  <a:lnTo>
                    <a:pt x="4622" y="4493"/>
                  </a:lnTo>
                  <a:lnTo>
                    <a:pt x="4536" y="4495"/>
                  </a:lnTo>
                  <a:lnTo>
                    <a:pt x="4450" y="4495"/>
                  </a:lnTo>
                  <a:lnTo>
                    <a:pt x="4364" y="4495"/>
                  </a:lnTo>
                  <a:lnTo>
                    <a:pt x="4279" y="4493"/>
                  </a:lnTo>
                  <a:lnTo>
                    <a:pt x="4193" y="4490"/>
                  </a:lnTo>
                  <a:lnTo>
                    <a:pt x="4109" y="4486"/>
                  </a:lnTo>
                  <a:lnTo>
                    <a:pt x="4024" y="4480"/>
                  </a:lnTo>
                  <a:lnTo>
                    <a:pt x="3940" y="4474"/>
                  </a:lnTo>
                  <a:lnTo>
                    <a:pt x="3856" y="4466"/>
                  </a:lnTo>
                  <a:lnTo>
                    <a:pt x="3773" y="4457"/>
                  </a:lnTo>
                  <a:lnTo>
                    <a:pt x="3690" y="4447"/>
                  </a:lnTo>
                  <a:lnTo>
                    <a:pt x="3608" y="4436"/>
                  </a:lnTo>
                  <a:lnTo>
                    <a:pt x="3526" y="4423"/>
                  </a:lnTo>
                  <a:lnTo>
                    <a:pt x="3445" y="4410"/>
                  </a:lnTo>
                  <a:lnTo>
                    <a:pt x="3365" y="4395"/>
                  </a:lnTo>
                  <a:lnTo>
                    <a:pt x="3285" y="4379"/>
                  </a:lnTo>
                  <a:lnTo>
                    <a:pt x="3205" y="4362"/>
                  </a:lnTo>
                  <a:lnTo>
                    <a:pt x="3127" y="4344"/>
                  </a:lnTo>
                  <a:lnTo>
                    <a:pt x="3049" y="4325"/>
                  </a:lnTo>
                  <a:lnTo>
                    <a:pt x="2972" y="4304"/>
                  </a:lnTo>
                  <a:lnTo>
                    <a:pt x="2896" y="4283"/>
                  </a:lnTo>
                  <a:lnTo>
                    <a:pt x="2820" y="4261"/>
                  </a:lnTo>
                  <a:lnTo>
                    <a:pt x="2746" y="4237"/>
                  </a:lnTo>
                  <a:lnTo>
                    <a:pt x="2672" y="4213"/>
                  </a:lnTo>
                  <a:lnTo>
                    <a:pt x="2599" y="4187"/>
                  </a:lnTo>
                  <a:lnTo>
                    <a:pt x="2527" y="4161"/>
                  </a:lnTo>
                  <a:lnTo>
                    <a:pt x="2456" y="4133"/>
                  </a:lnTo>
                  <a:lnTo>
                    <a:pt x="2386" y="4104"/>
                  </a:lnTo>
                  <a:lnTo>
                    <a:pt x="2317" y="4075"/>
                  </a:lnTo>
                  <a:lnTo>
                    <a:pt x="2250" y="4044"/>
                  </a:lnTo>
                  <a:lnTo>
                    <a:pt x="2183" y="4012"/>
                  </a:lnTo>
                  <a:lnTo>
                    <a:pt x="2117" y="3980"/>
                  </a:lnTo>
                  <a:lnTo>
                    <a:pt x="2053" y="3946"/>
                  </a:lnTo>
                  <a:lnTo>
                    <a:pt x="1990" y="3912"/>
                  </a:lnTo>
                  <a:lnTo>
                    <a:pt x="1928" y="3876"/>
                  </a:lnTo>
                  <a:lnTo>
                    <a:pt x="1867" y="3840"/>
                  </a:lnTo>
                  <a:lnTo>
                    <a:pt x="1808" y="3803"/>
                  </a:lnTo>
                  <a:lnTo>
                    <a:pt x="1749" y="3764"/>
                  </a:lnTo>
                  <a:lnTo>
                    <a:pt x="1693" y="3725"/>
                  </a:lnTo>
                  <a:lnTo>
                    <a:pt x="1637" y="3685"/>
                  </a:lnTo>
                  <a:lnTo>
                    <a:pt x="1583" y="3644"/>
                  </a:lnTo>
                  <a:lnTo>
                    <a:pt x="1531" y="3602"/>
                  </a:lnTo>
                  <a:lnTo>
                    <a:pt x="1479" y="3559"/>
                  </a:lnTo>
                  <a:lnTo>
                    <a:pt x="1430" y="3516"/>
                  </a:lnTo>
                  <a:lnTo>
                    <a:pt x="1382" y="3471"/>
                  </a:lnTo>
                  <a:lnTo>
                    <a:pt x="1335" y="3426"/>
                  </a:lnTo>
                  <a:lnTo>
                    <a:pt x="1290" y="3380"/>
                  </a:lnTo>
                  <a:lnTo>
                    <a:pt x="0" y="3203"/>
                  </a:lnTo>
                  <a:close/>
                </a:path>
              </a:pathLst>
            </a:custGeom>
            <a:noFill/>
            <a:ln w="12192">
              <a:solidFill>
                <a:srgbClr val="5B9B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8" name="Rettangolo 7"/>
          <p:cNvSpPr/>
          <p:nvPr/>
        </p:nvSpPr>
        <p:spPr>
          <a:xfrm>
            <a:off x="0" y="196778"/>
            <a:ext cx="7915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Educazione alla salute: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WhatsApp Audio 2020-06-16 at 18.45.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0238" y="2346391"/>
            <a:ext cx="609600" cy="6096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735294" y="4907954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E ASCOLTA</a:t>
            </a:r>
            <a:endParaRPr lang="it-IT" dirty="0"/>
          </a:p>
        </p:txBody>
      </p:sp>
      <p:sp>
        <p:nvSpPr>
          <p:cNvPr id="13" name="Freccia in su 12"/>
          <p:cNvSpPr/>
          <p:nvPr/>
        </p:nvSpPr>
        <p:spPr>
          <a:xfrm>
            <a:off x="6294718" y="3666698"/>
            <a:ext cx="484632" cy="8046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0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8.png" descr="Disegno Denti colorato da Utente non registrato il 22 di Gennaio ...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218" y="744997"/>
            <a:ext cx="4204335" cy="190309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576664" y="744997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8125" indent="-1768475">
              <a:spcBef>
                <a:spcPts val="2840"/>
              </a:spcBef>
              <a:spcAft>
                <a:spcPts val="0"/>
              </a:spcAft>
            </a:pPr>
            <a:r>
              <a:rPr lang="it-IT" b="1" kern="0" dirty="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 vita dei denti: I nemici dei denti</a:t>
            </a:r>
            <a:endParaRPr lang="it-IT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la-vita-dei-denti-i-nemici-dei-dent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2938" y="1322453"/>
            <a:ext cx="6096000" cy="4403655"/>
          </a:xfrm>
          <a:prstGeom prst="rect">
            <a:avLst/>
          </a:prstGeom>
        </p:spPr>
      </p:pic>
      <p:pic>
        <p:nvPicPr>
          <p:cNvPr id="9" name="WhatsApp Audio 2020-06-16 at 19.30.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7107" y="3962932"/>
            <a:ext cx="609600" cy="6096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55916" y="5726108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E ASCOLTA</a:t>
            </a:r>
            <a:endParaRPr lang="it-IT" dirty="0"/>
          </a:p>
        </p:txBody>
      </p:sp>
      <p:sp>
        <p:nvSpPr>
          <p:cNvPr id="11" name="Freccia in su 10"/>
          <p:cNvSpPr/>
          <p:nvPr/>
        </p:nvSpPr>
        <p:spPr>
          <a:xfrm>
            <a:off x="653718" y="5489155"/>
            <a:ext cx="484632" cy="6062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>
            <a:off x="4024727" y="5726108"/>
            <a:ext cx="1252252" cy="523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3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5040" y="352697"/>
            <a:ext cx="4846319" cy="4859383"/>
          </a:xfrm>
          <a:prstGeom prst="rect">
            <a:avLst/>
          </a:prstGeom>
        </p:spPr>
      </p:pic>
      <p:pic>
        <p:nvPicPr>
          <p:cNvPr id="5" name="image13.png" descr="ᐈ Caramella disegni di stock, sfondo caramelle | scarica su ..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50103" y="4257267"/>
            <a:ext cx="2894693" cy="209128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94329" y="699247"/>
            <a:ext cx="320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DENTI PERDENTI</a:t>
            </a:r>
            <a:endParaRPr lang="it-IT" sz="3200" dirty="0"/>
          </a:p>
        </p:txBody>
      </p:sp>
      <p:pic>
        <p:nvPicPr>
          <p:cNvPr id="7" name="WhatsApp Audio 2020-06-15 at 20.14.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1089" y="1666833"/>
            <a:ext cx="609600" cy="6096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104697" y="3420683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E ASCOLTA</a:t>
            </a:r>
            <a:endParaRPr lang="it-IT" dirty="0"/>
          </a:p>
        </p:txBody>
      </p:sp>
      <p:sp>
        <p:nvSpPr>
          <p:cNvPr id="10" name="Freccia in su 9"/>
          <p:cNvSpPr/>
          <p:nvPr/>
        </p:nvSpPr>
        <p:spPr>
          <a:xfrm>
            <a:off x="1297295" y="3116145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1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0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92104" y="709162"/>
            <a:ext cx="3681142" cy="3749039"/>
          </a:xfrm>
          <a:prstGeom prst="rect">
            <a:avLst/>
          </a:prstGeom>
        </p:spPr>
      </p:pic>
      <p:pic>
        <p:nvPicPr>
          <p:cNvPr id="5" name="image12.png" descr="Disegno Spazzolini da denti e dentifricio colorato da Utente non ..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5269" y="3873226"/>
            <a:ext cx="3453267" cy="229244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622176" y="900953"/>
            <a:ext cx="320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DENTI VINCENTI</a:t>
            </a:r>
            <a:endParaRPr lang="it-IT" sz="3200" dirty="0"/>
          </a:p>
        </p:txBody>
      </p:sp>
      <p:pic>
        <p:nvPicPr>
          <p:cNvPr id="7" name="WhatsApp Audio 2020-06-16 at 18.45.01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5697" y="1685109"/>
            <a:ext cx="609600" cy="63836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564328" y="3503894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E ASCOLTA</a:t>
            </a:r>
            <a:endParaRPr lang="it-IT" dirty="0"/>
          </a:p>
        </p:txBody>
      </p:sp>
      <p:sp>
        <p:nvSpPr>
          <p:cNvPr id="10" name="Freccia in su 9"/>
          <p:cNvSpPr/>
          <p:nvPr/>
        </p:nvSpPr>
        <p:spPr>
          <a:xfrm>
            <a:off x="3903481" y="3161211"/>
            <a:ext cx="484632" cy="712015"/>
          </a:xfrm>
          <a:prstGeom prst="upArrow">
            <a:avLst>
              <a:gd name="adj1" fmla="val 50000"/>
              <a:gd name="adj2" fmla="val 446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4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8495983" y="491100"/>
            <a:ext cx="3612061" cy="6008914"/>
            <a:chOff x="12074" y="418"/>
            <a:chExt cx="6879" cy="10203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4" y="5131"/>
              <a:ext cx="4568" cy="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7" y="417"/>
              <a:ext cx="4196" cy="5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322226" y="102619"/>
            <a:ext cx="6518275" cy="6704013"/>
            <a:chOff x="679" y="233"/>
            <a:chExt cx="10265" cy="10556"/>
          </a:xfrm>
        </p:grpSpPr>
        <p:pic>
          <p:nvPicPr>
            <p:cNvPr id="2062" name="Picture 14" descr="Disegno di Pezzo di torta da Colorare - Acolore.co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" y="232"/>
              <a:ext cx="2779" cy="2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 descr="Fragola dolce Disegno da colorare (con immagini) | Libri da ...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234"/>
              <a:ext cx="1920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6" descr="Caramelle 6, Disegni per bambini da colorar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" y="4067"/>
              <a:ext cx="2338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7" descr="Disegno da colorare carota - Disegni Da Colorare E Stampare Grati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0" y="6055"/>
              <a:ext cx="2354" cy="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18" descr="Barretta di cioccolato, cioccolato Bianco Disegno da Colorare ..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" y="7063"/>
              <a:ext cx="3333" cy="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19" descr="disegni da colorare lecca lecca caramelle per bambini - disegni da ..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" y="3211"/>
              <a:ext cx="2727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0" descr="ciliegie-3 | Disegni da colorare estate, Bambini da colorare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5450"/>
              <a:ext cx="2444" cy="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image24.jpeg" descr="Su Portale Bambini potete scaricare e stampare le mele da colorare ...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66396" y="4858461"/>
            <a:ext cx="1447165" cy="1463675"/>
          </a:xfrm>
          <a:prstGeom prst="rect">
            <a:avLst/>
          </a:prstGeom>
        </p:spPr>
      </p:pic>
      <p:pic>
        <p:nvPicPr>
          <p:cNvPr id="34" name="image23.png" descr="Disegno di bombolone da stampare | Disegni da colorare gratis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682422" y="280683"/>
            <a:ext cx="1738630" cy="1383665"/>
          </a:xfrm>
          <a:prstGeom prst="rect">
            <a:avLst/>
          </a:prstGeom>
        </p:spPr>
      </p:pic>
      <p:pic>
        <p:nvPicPr>
          <p:cNvPr id="10" name="WhatsApp Audio 2020-06-15 at 20.21.4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77271" y="125671"/>
            <a:ext cx="669313" cy="6096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431895" y="1354752"/>
            <a:ext cx="292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PER ASCOLTARE</a:t>
            </a:r>
            <a:endParaRPr lang="it-IT" dirty="0"/>
          </a:p>
        </p:txBody>
      </p:sp>
      <p:sp>
        <p:nvSpPr>
          <p:cNvPr id="12" name="Freccia in su 11"/>
          <p:cNvSpPr/>
          <p:nvPr/>
        </p:nvSpPr>
        <p:spPr>
          <a:xfrm>
            <a:off x="5807393" y="1354753"/>
            <a:ext cx="425217" cy="5327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>
            <a:off x="5807393" y="1887535"/>
            <a:ext cx="425217" cy="5029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WhatsApp Audio 2020-06-15 at 20.21.4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48393" y="1972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5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9.jpeg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45054" y="802349"/>
            <a:ext cx="5878287" cy="5815012"/>
          </a:xfrm>
          <a:prstGeom prst="rect">
            <a:avLst/>
          </a:prstGeom>
        </p:spPr>
      </p:pic>
      <p:pic>
        <p:nvPicPr>
          <p:cNvPr id="5" name="image34.jpeg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4711" y="848068"/>
            <a:ext cx="5878290" cy="57235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85108" y="209005"/>
            <a:ext cx="351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DENTE PERDENTE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979365" y="209004"/>
            <a:ext cx="5815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DENTE VINCENTE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38734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312738" y="3575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l-ballo-dello-spazzoli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9403" y="1379356"/>
            <a:ext cx="5812973" cy="450668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273231" y="267840"/>
            <a:ext cx="9108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 adesso si canta e si balla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91886" y="5513189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E ASCOLTA</a:t>
            </a:r>
            <a:endParaRPr lang="it-IT" dirty="0"/>
          </a:p>
        </p:txBody>
      </p:sp>
      <p:sp>
        <p:nvSpPr>
          <p:cNvPr id="13" name="Freccia a destra 12"/>
          <p:cNvSpPr/>
          <p:nvPr/>
        </p:nvSpPr>
        <p:spPr>
          <a:xfrm>
            <a:off x="1994557" y="6074229"/>
            <a:ext cx="1031965" cy="418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03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239</TotalTime>
  <Words>48</Words>
  <Application>Microsoft Office PowerPoint</Application>
  <PresentationFormat>Widescreen</PresentationFormat>
  <Paragraphs>14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</vt:lpstr>
      <vt:lpstr>Century Gothic</vt:lpstr>
      <vt:lpstr>Times New Roman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12</cp:revision>
  <dcterms:created xsi:type="dcterms:W3CDTF">2020-06-16T13:37:58Z</dcterms:created>
  <dcterms:modified xsi:type="dcterms:W3CDTF">2020-06-16T17:37:40Z</dcterms:modified>
</cp:coreProperties>
</file>