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4" r:id="rId3"/>
    <p:sldId id="275" r:id="rId4"/>
    <p:sldId id="279" r:id="rId5"/>
    <p:sldId id="278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84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59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06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0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02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1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4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81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04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4FD3-6B05-40F7-9648-018688B2269A}" type="datetimeFigureOut">
              <a:rPr lang="it-IT" smtClean="0"/>
              <a:t>12/06/2020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7DE0-A97A-40C2-8608-3CFC1A6E28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28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75243" cy="605185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79512" y="609329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   </a:t>
            </a:r>
          </a:p>
          <a:p>
            <a:r>
              <a:rPr lang="it-IT" dirty="0"/>
              <a:t>2° circolo didattico  Pomigliano d’arco  </a:t>
            </a:r>
            <a:r>
              <a:rPr lang="it-IT" dirty="0" err="1"/>
              <a:t>Ins</a:t>
            </a:r>
            <a:r>
              <a:rPr lang="it-IT" dirty="0"/>
              <a:t>. De Falco Paola   </a:t>
            </a:r>
            <a:r>
              <a:rPr lang="it-IT" dirty="0" err="1"/>
              <a:t>Sez</a:t>
            </a:r>
            <a:r>
              <a:rPr lang="it-IT" dirty="0"/>
              <a:t> F Plesso SICILIANO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951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589713" cy="2664271"/>
          </a:xfr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6480720" cy="3429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97" y="188640"/>
            <a:ext cx="4794621" cy="31016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90323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8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548680"/>
            <a:ext cx="837361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Dopo la </a:t>
            </a:r>
            <a:r>
              <a:rPr lang="it-IT" dirty="0" err="1"/>
              <a:t>videolettura</a:t>
            </a:r>
            <a:r>
              <a:rPr lang="it-IT" dirty="0"/>
              <a:t> dell’insegnante, i bambini hanno avuto il compito di creare il loro libro degli abbracci.    Nel realizzare il  libro i bambini  si sono divertiti a ritagliare, cercare immagini, disegnare lavorando con entusiasmo e   inventando  frasi, poesie e filastrocche insieme a mamma e papà. 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427">
            <a:off x="2473759" y="4332822"/>
            <a:ext cx="4680520" cy="165074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31532" r="54279" b="50287"/>
          <a:stretch/>
        </p:blipFill>
        <p:spPr>
          <a:xfrm>
            <a:off x="539552" y="4365104"/>
            <a:ext cx="1187866" cy="10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3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9910" r="10467" b="13080"/>
          <a:stretch/>
        </p:blipFill>
        <p:spPr>
          <a:xfrm>
            <a:off x="686676" y="1268760"/>
            <a:ext cx="7289563" cy="528130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07704" y="342645"/>
            <a:ext cx="54458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i="1" dirty="0">
                <a:solidFill>
                  <a:srgbClr val="C00000"/>
                </a:solidFill>
              </a:rPr>
              <a:t>…Ecco i vostri  abbracci</a:t>
            </a:r>
            <a:endParaRPr lang="it-IT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9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268" r="1984" b="-2280"/>
          <a:stretch/>
        </p:blipFill>
        <p:spPr>
          <a:xfrm>
            <a:off x="539552" y="836712"/>
            <a:ext cx="3096344" cy="45017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36712"/>
            <a:ext cx="47525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81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74</Words>
  <Application>Microsoft Office PowerPoint</Application>
  <PresentationFormat>Presentazione su schermo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Andrà tutto bene</dc:title>
  <dc:creator>asm</dc:creator>
  <cp:lastModifiedBy>Tiziana</cp:lastModifiedBy>
  <cp:revision>19</cp:revision>
  <dcterms:created xsi:type="dcterms:W3CDTF">2020-04-11T18:08:48Z</dcterms:created>
  <dcterms:modified xsi:type="dcterms:W3CDTF">2020-06-12T06:18:15Z</dcterms:modified>
</cp:coreProperties>
</file>