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B278B-6D10-493F-B2AE-6CCAC0A29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202C42-1DA4-49B7-8BAE-0406F2542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C2FB01-4489-4A27-9B39-1623C886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BD794-82B3-4E4B-AB5D-E624ED31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F3A284-F2C6-4E76-BF36-7CA551A5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45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64A32-2A79-402C-AB4B-41BF69E8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292574-2761-4054-96D6-98F3C4AB9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07D6CE-96BC-4C18-BB34-99F199F1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D79D05-E364-4BA9-9FDA-8C50B84D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F45874-0723-4323-B2FE-2C89E49A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5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0759B27-283C-4DBF-9D40-E1859EAA3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42258B-2ADF-4772-9B1E-8076D579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9355BC-FC66-4D05-BF3D-4C89EC8B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2AC31-9D8C-4145-B075-A8D46B26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840396-EF5E-4A0C-9C24-4F786C0D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1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2763C-CB5C-44AF-98FC-3F91D2C2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C2800-F0EE-4D11-86BD-D349AF354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1E0E4-9218-4EE7-B2CD-D4C1A1DB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0A3EA0-5F06-4E38-A0DC-2AAF5277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508844-1C3A-4297-ADF2-180C998C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19D20-39CD-4353-9C22-8D9FD48D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C13B7-D517-48DD-8BAC-10282162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1CF918-00FB-46E4-AF80-CFC5DFC3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E7C04-DD3F-4127-AF3E-0EC50EB9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B28EE2-C88C-44F8-86A1-5876282B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5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556EC-3459-4309-B664-A2C2AE87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3A23D-67CC-4450-8395-09116B22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686453-C949-4597-B767-51526F75E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2C203C-C91C-476F-A12B-7F0D031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FF775E-75BA-4232-9C1F-F89C8684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A0E06B-024D-4EF9-AF35-7CB1952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8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52675-8B6C-49D5-A93D-B5A2295E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AFD009-B765-4B59-B180-CF3EE6DD3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0F4F22-650A-413F-8255-FAAA7A22A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A0BD1A-6AC6-41DE-B6EC-0272D3F39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8FFA57-F7E8-4346-B9CD-F7F6D1B65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864B72-825B-414F-BC71-62A42625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4163B9-63F1-4376-82B9-203017D0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CF7640-7A4C-4B4C-ADD2-39A5308A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0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09143-0890-434C-9923-04F0150B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486C1B-1842-42B3-A8CF-211088F6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DCEA65-60C7-4AFC-BC6F-EA4524F8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3BF05A-65EE-4AD6-B877-DA507CA1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87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118B6A-D6A7-404E-9461-3FF3297B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A81AA2-EB04-4854-89D6-B8E01C3B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AB28D5-4197-4FE3-AB1F-7D6C7A1D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8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8F30A-C833-47C6-8548-3AD6BCD5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89009-AE55-402B-A963-D9D12664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F28A43-71E9-4B16-81F1-0FE7933F3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ED78E1-90BF-4F2F-96FF-F2691EC9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46DF03-948B-47A4-9448-F9788B59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C81659-0722-4A0F-AE73-75E459C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3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2ECB7-0E49-4528-9974-873C1589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3085C76-620A-41B4-BF74-A16D9E6A0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A7E74C-F451-453E-AB84-6661D91F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A0F987-55F8-46DD-8403-2C3E210E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F2E4DD-A49F-4CD7-9793-E22CCF02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7F8EC-6EE8-49B7-9128-A8C060E4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6EE015-A6FF-46F8-A06E-C258A83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B9A9B0-8C4B-4FA0-B607-3B3E2B72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1FF268-7361-4407-9732-44E15D39C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30A6-67E8-401F-AE67-CCF5AD8D05C9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E83F77-8BE1-47FC-BC68-28957F1D5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1B59B-8EEA-4629-BF9B-320011B49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6A0A-3A16-4628-8975-520C2B1CC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C4520BA-E07B-4EA1-A8D7-F46D85B00932}"/>
              </a:ext>
            </a:extLst>
          </p:cNvPr>
          <p:cNvSpPr/>
          <p:nvPr/>
        </p:nvSpPr>
        <p:spPr>
          <a:xfrm>
            <a:off x="444500" y="553522"/>
            <a:ext cx="19597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Religione Cattolica bimbi 3,4 e 5 anni insegnante Fornaro Elisa </a:t>
            </a:r>
          </a:p>
          <a:p>
            <a:r>
              <a:rPr lang="it-IT" sz="2800" dirty="0"/>
              <a:t>-una casa speciale: la chiesa- 																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60AABB4-D2EE-4702-A7ED-ED6D01908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47329"/>
            <a:ext cx="5314950" cy="4766171"/>
          </a:xfrm>
          <a:prstGeom prst="rect">
            <a:avLst/>
          </a:prstGeo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2B9A913-1BC9-40F8-AA08-7DD75D5C8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5372" y="3810000"/>
            <a:ext cx="609600" cy="609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F1697E-0440-46E9-B2E4-1486EEBB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22418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DA68B6-9BD4-426B-A855-2AA11BF44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5CD9AF2-8DE8-4075-9E3D-40847833C758}"/>
              </a:ext>
            </a:extLst>
          </p:cNvPr>
          <p:cNvSpPr/>
          <p:nvPr/>
        </p:nvSpPr>
        <p:spPr>
          <a:xfrm>
            <a:off x="1498600" y="1677006"/>
            <a:ext cx="8636000" cy="443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- Attività per  bimbi tre, quattro e cinque anni: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costruite una chiesetta incollando su di un foglio le  forme che vedete in fotografia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- Attività per bimbi di quattro anni: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disegnate vicino alla chiesetta tanti bimbi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- Attività per bimbi di cinque anni: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disegnate e ritagliate una campana e incollatela al posto giusto; vicino alla chiesetta disegnate tanti bimbi. </a:t>
            </a:r>
            <a:r>
              <a:rPr lang="it-IT" sz="2400">
                <a:solidFill>
                  <a:srgbClr val="000000"/>
                </a:solidFill>
                <a:latin typeface="Calibri Light" panose="020F0302020204030204" pitchFamily="34" charset="0"/>
              </a:rPr>
              <a:t>Poi ricopiate </a:t>
            </a:r>
            <a:r>
              <a:rPr lang="it-IT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la frase riportata in rosso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Fate attenzione e utilizzate le forbicine a punta rotonda con l’aiuto di mamma e papà. </a:t>
            </a:r>
            <a:endParaRPr lang="it-IT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62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107</Words>
  <Application>Microsoft Office PowerPoint</Application>
  <PresentationFormat>Widescreen</PresentationFormat>
  <Paragraphs>8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Clicca qui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13</cp:revision>
  <dcterms:created xsi:type="dcterms:W3CDTF">2020-05-20T15:59:24Z</dcterms:created>
  <dcterms:modified xsi:type="dcterms:W3CDTF">2020-05-21T07:54:50Z</dcterms:modified>
</cp:coreProperties>
</file>