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DB74AF-E488-48A2-AA97-AEC59A353554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324165-25A1-4422-9136-316604AB9F4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7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CE0328-618E-4D8E-8D4E-2379F1887714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3BED62-1C10-418A-A8C8-BAE8195BB3F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16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DA45F-ED69-44BB-9AB0-6EEC2F979A27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1FA740-6A23-4A3E-A3D4-07B137EAD11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0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980F17-3C39-45ED-858A-4A898CBF7A1C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4F2C8-A8E5-4AB1-8B98-84EC1601480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31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91D86F-1B83-450F-89BD-CFC3A0305C54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2ABDD-E292-4CF2-913A-67EBF3CCD4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7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1FF7D-0985-4A80-86E9-E20AE28FE87D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2DD74A-729F-4476-A77E-D034A0FC060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3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CC049C-6F93-4C40-81E6-911F1119743D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10355D-A6D8-442F-957A-8439D4F282A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02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E4693C-B5FA-4FA1-98C7-A846647F3409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4DCBED-7498-4C89-8938-F69508A7C18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2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12A7D3-E7E0-4005-8B49-7D9C4AD9DFEE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F8C36-FAC6-4C3B-B2B5-2E35037FFDB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5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5248E3-EDC6-4F69-8D7F-386B7D1B0C87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5DA1A-B042-4FC4-9700-80A80B13BF2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38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D6E61-208D-46B6-B133-C353A6B7E741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CB44C-58F1-4270-A557-575977BFF42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50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67C4536-7546-41F2-A14C-6821FBA24F67}" type="datetime1">
              <a:rPr lang="it-IT"/>
              <a:pPr lvl="0"/>
              <a:t>14/05/2020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BB74907-460E-4029-9B8A-99FF2143658E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HOME\Desktop\IMG_7738%20(1).J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hyperlink" Target="file:///C:\Users\HOME\Desktop\IMG_142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197735" y="777896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‘’ Il leone e lo scoiattolo’’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7107" y="260649"/>
            <a:ext cx="3960440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10253F"/>
                </a:solidFill>
                <a:uFillTx/>
                <a:latin typeface="Andalus" pitchFamily="18"/>
                <a:cs typeface="Andalus" pitchFamily="18"/>
              </a:rPr>
              <a:t>Docente: Livia Pedalino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10253F"/>
                </a:solidFill>
                <a:uFillTx/>
                <a:latin typeface="Andalus" pitchFamily="18"/>
                <a:cs typeface="Andalus" pitchFamily="18"/>
              </a:rPr>
              <a:t>Sez.A Capoluogo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10253F"/>
                </a:solidFill>
                <a:uFillTx/>
                <a:latin typeface="Andalus" pitchFamily="18"/>
                <a:cs typeface="Andalus" pitchFamily="18"/>
              </a:rPr>
              <a:t>Bambini di 4 anni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01720" y="3933053"/>
            <a:ext cx="4918639" cy="28007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200" b="0" i="0" u="none" strike="noStrike" kern="1200" cap="none" spc="0" baseline="0">
              <a:solidFill>
                <a:srgbClr val="10253F"/>
              </a:solidFill>
              <a:uFillTx/>
              <a:latin typeface="Arial Unicode MS" pitchFamily="34"/>
              <a:ea typeface="Arial Unicode MS" pitchFamily="34"/>
              <a:cs typeface="Arial Unicode M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Obiettivi: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Ascoltare e comprendere una narrazione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Riconoscere che la vita di ogni organismo è in relazione con altre forme di vita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Sviluppare la motricità fine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7107" y="4725143"/>
            <a:ext cx="2884730" cy="101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Campo di esperienza: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I discorsi e le parole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10253F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rPr>
              <a:t>Il sé e l’altro</a:t>
            </a:r>
          </a:p>
        </p:txBody>
      </p:sp>
      <p:pic>
        <p:nvPicPr>
          <p:cNvPr id="5" name="Inizio1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1044" y="440704"/>
            <a:ext cx="1024877" cy="102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8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ovo memo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5" y="889263"/>
            <a:ext cx="864098" cy="86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mo 2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67" y="620685"/>
            <a:ext cx="952868" cy="95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mo 3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51" y="1484784"/>
            <a:ext cx="952868" cy="95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5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mo 4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1" y="548676"/>
            <a:ext cx="952868" cy="95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2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mo5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404667"/>
            <a:ext cx="880859" cy="880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2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ne (1)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5" y="5285003"/>
            <a:ext cx="839922" cy="8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1835691" y="4361673"/>
            <a:ext cx="5712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Morale della favola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1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ovo memo.m4a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7" y="404667"/>
            <a:ext cx="880859" cy="88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6" y="260649"/>
            <a:ext cx="4061298" cy="59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rcRect r="41172"/>
          <a:stretch>
            <a:fillRect/>
          </a:stretch>
        </p:blipFill>
        <p:spPr>
          <a:xfrm>
            <a:off x="4380241" y="1285527"/>
            <a:ext cx="4359996" cy="5572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395532" y="6211665"/>
            <a:ext cx="316835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C:\Users\HOME\Desktop\IMG_7738 (1).JPG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65290" y="521930"/>
            <a:ext cx="249601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9"/>
              </a:rPr>
              <a:t>C:\Users\HOME\Desktop\IMG_1427.jpg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69</Words>
  <Application>Microsoft Office PowerPoint</Application>
  <PresentationFormat>Presentazione su schermo (4:3)</PresentationFormat>
  <Paragraphs>15</Paragraphs>
  <Slides>9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HOME</dc:creator>
  <cp:lastModifiedBy>HOME</cp:lastModifiedBy>
  <cp:revision>8</cp:revision>
  <dcterms:created xsi:type="dcterms:W3CDTF">2020-05-14T14:13:06Z</dcterms:created>
  <dcterms:modified xsi:type="dcterms:W3CDTF">2020-05-14T18:29:47Z</dcterms:modified>
</cp:coreProperties>
</file>