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4660"/>
  </p:normalViewPr>
  <p:slideViewPr>
    <p:cSldViewPr>
      <p:cViewPr varScale="1">
        <p:scale>
          <a:sx n="110" d="100"/>
          <a:sy n="110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704C093-40A4-4E41-AB46-F83E278F0B7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9F8D426-5108-47A0-89F9-633B7E1CAABE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r1gYBjrjC2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591" y="5031703"/>
            <a:ext cx="6624736" cy="1489720"/>
          </a:xfrm>
        </p:spPr>
        <p:txBody>
          <a:bodyPr>
            <a:normAutofit/>
          </a:bodyPr>
          <a:lstStyle/>
          <a:p>
            <a:endParaRPr lang="it-IT" dirty="0" smtClean="0">
              <a:hlinkClick r:id="rId2"/>
            </a:endParaRPr>
          </a:p>
          <a:p>
            <a:r>
              <a:rPr lang="it-IT" dirty="0" smtClean="0">
                <a:hlinkClick r:id="rId2"/>
              </a:rPr>
              <a:t>https://www.youtube.com/watch?v=r1gYBjrjC2c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252028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>
                <a:solidFill>
                  <a:srgbClr val="002060"/>
                </a:solidFill>
              </a:rPr>
              <a:t>Lavoro interdisciplinare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37343" y="188640"/>
            <a:ext cx="727280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 società romana e non solo…</a:t>
            </a:r>
            <a:endParaRPr lang="it-IT" sz="4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Risultato immagine per i romani disegni colora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429000"/>
            <a:ext cx="149847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isultato immagine per i romani disegni colorati"/>
          <p:cNvSpPr>
            <a:spLocks noChangeAspect="1" noChangeArrowheads="1"/>
          </p:cNvSpPr>
          <p:nvPr/>
        </p:nvSpPr>
        <p:spPr bwMode="auto">
          <a:xfrm>
            <a:off x="63500" y="-868363"/>
            <a:ext cx="19431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4288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42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3568" y="476672"/>
            <a:ext cx="777240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>
                <a:solidFill>
                  <a:srgbClr val="C00000"/>
                </a:solidFill>
              </a:rPr>
              <a:t>IL FIUME PIU’ ANTICO DI ROMA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 txBox="1">
            <a:spLocks/>
          </p:cNvSpPr>
          <p:nvPr/>
        </p:nvSpPr>
        <p:spPr>
          <a:xfrm>
            <a:off x="642910" y="1571612"/>
            <a:ext cx="8072494" cy="22145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3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fiume più antico di Roma è il Tevere.</a:t>
            </a:r>
          </a:p>
          <a:p>
            <a:pPr algn="just"/>
            <a:r>
              <a:rPr lang="it-IT" sz="3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sorgente del fiume Tevere si trova sulle pendici del Monte Fumaiolo in provincia di Forlì.</a:t>
            </a:r>
          </a:p>
          <a:p>
            <a:pPr algn="just"/>
            <a:r>
              <a:rPr lang="it-IT" sz="3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Tevere è lungo circa 405 Km, ed è il terzo fiume più lungo d’ Italia.</a:t>
            </a:r>
          </a:p>
          <a:p>
            <a:pPr algn="just"/>
            <a:endParaRPr lang="it-IT" dirty="0"/>
          </a:p>
        </p:txBody>
      </p:sp>
      <p:pic>
        <p:nvPicPr>
          <p:cNvPr id="4" name="Picture 3" descr="C:\Users\WORK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929066"/>
            <a:ext cx="3929090" cy="2774947"/>
          </a:xfrm>
          <a:prstGeom prst="rect">
            <a:avLst/>
          </a:prstGeom>
          <a:noFill/>
        </p:spPr>
      </p:pic>
      <p:pic>
        <p:nvPicPr>
          <p:cNvPr id="5" name="Picture 4" descr="C:\Users\WORK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929066"/>
            <a:ext cx="4286280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10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457200" y="357167"/>
            <a:ext cx="8229600" cy="37147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it-IT" sz="2800" smtClean="0"/>
              <a:t>L’antico nome del fiume Tevere era Albula. Che poi è diventato Tevere perché ci annegò un re latino di nome Tiberino Silvio. Il fiume fu utilizzato per molti secoli come via di comunicazione.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it-IT" sz="2800" smtClean="0"/>
              <a:t>Il Tevere, fin dalla sua nascita, è stato l’anima di Roma, infatti è citato anche nella fondazione di Roma, con Romolo e Remo. </a:t>
            </a:r>
          </a:p>
          <a:p>
            <a:pPr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3" name="Picture 2" descr="C:\Users\WORK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4004" y="4010028"/>
            <a:ext cx="6357981" cy="2755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93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>
                <a:solidFill>
                  <a:srgbClr val="C00000"/>
                </a:solidFill>
              </a:rPr>
              <a:t>VERIFICA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it-IT" smtClean="0"/>
              <a:t>VERO O FALSO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524000" y="2928935"/>
          <a:ext cx="6096000" cy="27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9702"/>
                <a:gridCol w="500066"/>
                <a:gridCol w="476232"/>
              </a:tblGrid>
              <a:tr h="928694">
                <a:tc>
                  <a:txBody>
                    <a:bodyPr/>
                    <a:lstStyle/>
                    <a:p>
                      <a:r>
                        <a:rPr lang="it-IT" dirty="0" smtClean="0"/>
                        <a:t>La</a:t>
                      </a:r>
                      <a:r>
                        <a:rPr lang="it-IT" baseline="0" dirty="0" smtClean="0"/>
                        <a:t> sorgente del fiume Tevere si trova in provincia di 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</a:t>
                      </a:r>
                      <a:endParaRPr lang="it-IT" dirty="0"/>
                    </a:p>
                  </a:txBody>
                  <a:tcPr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it-IT" dirty="0" smtClean="0"/>
                        <a:t>Il fiume</a:t>
                      </a:r>
                      <a:r>
                        <a:rPr lang="it-IT" baseline="0" dirty="0" smtClean="0"/>
                        <a:t> Tevere è il fiume più lungo d’ Italia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</a:t>
                      </a:r>
                      <a:endParaRPr lang="it-IT" dirty="0"/>
                    </a:p>
                  </a:txBody>
                  <a:tcPr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it-IT" dirty="0" smtClean="0"/>
                        <a:t>Il Tevere è l’anima della Città</a:t>
                      </a:r>
                      <a:r>
                        <a:rPr lang="it-IT" baseline="0" dirty="0" smtClean="0"/>
                        <a:t> di 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9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04856" cy="858453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Un po’ di storia…Vediamo insieme le loro abitudini alimentari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Tiziana\Documents\lavoro\scuola -Capoluogo 2°Pomigliano D'Arco\classe IV didattica a distanza\lavoro classe V\ppt I ROMANI storia-L2-geografia\IMG_7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0691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632848" cy="576064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792088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E la  scuola?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08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9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8064896" cy="5400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91430"/>
            <a:ext cx="7772400" cy="889298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Come si divertivano?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98477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13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                          STORY     TIME 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95536" y="83497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And </a:t>
            </a:r>
            <a:r>
              <a:rPr lang="it-IT" sz="1600" dirty="0" err="1" smtClean="0"/>
              <a:t>now</a:t>
            </a:r>
            <a:r>
              <a:rPr lang="it-IT" sz="1600" dirty="0" smtClean="0"/>
              <a:t> </a:t>
            </a:r>
            <a:r>
              <a:rPr lang="it-IT" sz="1600" dirty="0" err="1" smtClean="0"/>
              <a:t>it’s</a:t>
            </a:r>
            <a:r>
              <a:rPr lang="it-IT" sz="1600" dirty="0" smtClean="0"/>
              <a:t> story time…… </a:t>
            </a:r>
            <a:r>
              <a:rPr lang="it-IT" sz="1600" dirty="0" err="1" smtClean="0"/>
              <a:t>listen</a:t>
            </a:r>
            <a:r>
              <a:rPr lang="it-IT" sz="1600" dirty="0" smtClean="0"/>
              <a:t> and look:  </a:t>
            </a:r>
            <a:r>
              <a:rPr lang="it-IT" sz="1600" dirty="0" err="1" smtClean="0"/>
              <a:t>two</a:t>
            </a:r>
            <a:r>
              <a:rPr lang="it-IT" sz="1600" dirty="0" smtClean="0"/>
              <a:t> teenagers are </a:t>
            </a:r>
            <a:r>
              <a:rPr lang="it-IT" sz="1600" dirty="0" err="1" smtClean="0"/>
              <a:t>walking</a:t>
            </a:r>
            <a:r>
              <a:rPr lang="it-IT" sz="1600" dirty="0" smtClean="0"/>
              <a:t> </a:t>
            </a:r>
            <a:r>
              <a:rPr lang="it-IT" sz="1600" dirty="0" err="1" smtClean="0"/>
              <a:t>through</a:t>
            </a:r>
            <a:r>
              <a:rPr lang="it-IT" sz="1600" dirty="0" smtClean="0"/>
              <a:t> the </a:t>
            </a:r>
            <a:r>
              <a:rPr lang="it-IT" sz="1600" dirty="0" err="1" smtClean="0"/>
              <a:t>streets</a:t>
            </a:r>
            <a:r>
              <a:rPr lang="it-IT" sz="1600" dirty="0" smtClean="0"/>
              <a:t> of </a:t>
            </a:r>
            <a:r>
              <a:rPr lang="it-IT" sz="1600" dirty="0" err="1" smtClean="0"/>
              <a:t>ancient</a:t>
            </a:r>
            <a:r>
              <a:rPr lang="it-IT" sz="1600" dirty="0" smtClean="0"/>
              <a:t> Rome </a:t>
            </a:r>
            <a:r>
              <a:rPr lang="it-IT" sz="1600" dirty="0" err="1" smtClean="0"/>
              <a:t>when</a:t>
            </a:r>
            <a:r>
              <a:rPr lang="it-IT" sz="1600" dirty="0" smtClean="0"/>
              <a:t> </a:t>
            </a:r>
            <a:r>
              <a:rPr lang="it-IT" sz="1600" dirty="0" err="1" smtClean="0"/>
              <a:t>something</a:t>
            </a:r>
            <a:r>
              <a:rPr lang="it-IT" sz="1600" dirty="0" smtClean="0"/>
              <a:t> </a:t>
            </a:r>
            <a:r>
              <a:rPr lang="it-IT" sz="1600" dirty="0" err="1" smtClean="0"/>
              <a:t>happens</a:t>
            </a:r>
            <a:r>
              <a:rPr lang="it-IT" sz="1600" dirty="0" smtClean="0"/>
              <a:t>…….</a:t>
            </a:r>
            <a:endParaRPr lang="it-IT" sz="1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91880" y="141974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stolen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ring   </a:t>
            </a:r>
            <a:r>
              <a:rPr lang="it-IT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it-IT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1916832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 </a:t>
            </a:r>
            <a:r>
              <a:rPr lang="it-IT" sz="2800" dirty="0" err="1" smtClean="0"/>
              <a:t>bad</a:t>
            </a:r>
            <a:r>
              <a:rPr lang="it-IT" sz="2800" dirty="0" smtClean="0"/>
              <a:t> face stole the senator’ s </a:t>
            </a:r>
          </a:p>
          <a:p>
            <a:endParaRPr lang="it-IT" sz="2800" dirty="0"/>
          </a:p>
          <a:p>
            <a:endParaRPr lang="it-IT" sz="2800" dirty="0" smtClean="0"/>
          </a:p>
          <a:p>
            <a:endParaRPr lang="it-IT" sz="2800" dirty="0"/>
          </a:p>
          <a:p>
            <a:endParaRPr lang="it-IT" sz="2800" dirty="0"/>
          </a:p>
        </p:txBody>
      </p:sp>
      <p:pic>
        <p:nvPicPr>
          <p:cNvPr id="6" name="Picture 2" descr="C:\Users\user\AppData\Local\Microsoft\Windows\Temporary Internet Files\Content.IE5\GAFLB2NC\Byzantine_-_Marriage_Ring_with_Scenes_from_the_Life_of_Christ_-_Walters_4515_-_Righ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3" y="3102400"/>
            <a:ext cx="1348519" cy="12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832"/>
            <a:ext cx="302458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404664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Fabius and Aurelia are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AppData\Local\Microsoft\Windows\Temporary Internet Files\Content.IE5\GAFLB2NC\robber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5" y="2030666"/>
            <a:ext cx="2419159" cy="28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11959" y="230832"/>
            <a:ext cx="4213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                       </a:t>
            </a:r>
            <a:r>
              <a:rPr lang="it-IT" sz="2400" dirty="0" err="1" smtClean="0">
                <a:solidFill>
                  <a:srgbClr val="FF0000"/>
                </a:solidFill>
              </a:rPr>
              <a:t>Act</a:t>
            </a:r>
            <a:r>
              <a:rPr lang="it-IT" sz="2400" dirty="0" smtClean="0">
                <a:solidFill>
                  <a:srgbClr val="FF0000"/>
                </a:solidFill>
              </a:rPr>
              <a:t>      2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421338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9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260648"/>
            <a:ext cx="3312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thief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AppData\Local\Microsoft\Windows\Temporary Internet Files\Content.IE5\2LBSWNPI\Colosseo_200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2" y="1527800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2606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it-IT" dirty="0" err="1" smtClean="0">
                <a:solidFill>
                  <a:srgbClr val="FF0000"/>
                </a:solidFill>
              </a:rPr>
              <a:t>Act</a:t>
            </a:r>
            <a:r>
              <a:rPr lang="it-IT" dirty="0" smtClean="0">
                <a:solidFill>
                  <a:srgbClr val="FF0000"/>
                </a:solidFill>
              </a:rPr>
              <a:t>       3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12" y="629980"/>
            <a:ext cx="4352530" cy="60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6064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the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C:\Users\user\AppData\Local\Microsoft\Windows\Temporary Internet Files\Content.IE5\2LBSWNPI\Split_-_City_wall_-_Roman_soldier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512" y="3671761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Catch the </a:t>
            </a:r>
            <a:r>
              <a:rPr lang="it-IT" dirty="0" err="1" smtClean="0"/>
              <a:t>thief</a:t>
            </a:r>
            <a:r>
              <a:rPr lang="it-IT" dirty="0" smtClean="0"/>
              <a:t> and the </a:t>
            </a:r>
          </a:p>
          <a:p>
            <a:r>
              <a:rPr lang="it-IT" dirty="0" smtClean="0"/>
              <a:t>Senator </a:t>
            </a:r>
            <a:r>
              <a:rPr lang="it-IT" dirty="0" err="1" smtClean="0"/>
              <a:t>gets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Back!!!!!!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5" name="Picture 6" descr="C:\Users\user\AppData\Local\Microsoft\Windows\Temporary Internet Files\Content.IE5\V6K5OM4M\Vyne_Rin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6" y="4365104"/>
            <a:ext cx="148848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699792" y="11663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it-IT" sz="2000" dirty="0" err="1" smtClean="0">
                <a:solidFill>
                  <a:srgbClr val="FF0000"/>
                </a:solidFill>
              </a:rPr>
              <a:t>Act</a:t>
            </a:r>
            <a:r>
              <a:rPr lang="it-IT" sz="2000" dirty="0" smtClean="0">
                <a:solidFill>
                  <a:srgbClr val="FF0000"/>
                </a:solidFill>
              </a:rPr>
              <a:t>   4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48179"/>
            <a:ext cx="4536503" cy="62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61519" y="260648"/>
            <a:ext cx="6624736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Ok,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did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like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the story?</a:t>
            </a: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Now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it’s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turn.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Listen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again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repeat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the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track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will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practice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again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time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during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our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videolesson</a:t>
            </a:r>
            <a:r>
              <a:rPr lang="it-IT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it-IT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it-IT" sz="3600" dirty="0" err="1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Byeeeeeeee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!!!!!!!!</a:t>
            </a: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03817"/>
            <a:ext cx="2699932" cy="47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4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hiar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953</TotalTime>
  <Words>292</Words>
  <Application>Microsoft Office PowerPoint</Application>
  <PresentationFormat>Presentazione su schermo (4:3)</PresentationFormat>
  <Paragraphs>78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Carta</vt:lpstr>
      <vt:lpstr>      Lavoro interdisciplinare  </vt:lpstr>
      <vt:lpstr>Un po’ di storia…Vediamo insieme le loro abitudini alimentari</vt:lpstr>
      <vt:lpstr>E la  scuola?</vt:lpstr>
      <vt:lpstr>Come si divertivano?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Lavoro interdisciplinare</dc:title>
  <dc:creator>Tiziana</dc:creator>
  <cp:lastModifiedBy>Tiziana</cp:lastModifiedBy>
  <cp:revision>8</cp:revision>
  <dcterms:created xsi:type="dcterms:W3CDTF">2020-04-28T18:07:36Z</dcterms:created>
  <dcterms:modified xsi:type="dcterms:W3CDTF">2020-04-29T10:01:12Z</dcterms:modified>
</cp:coreProperties>
</file>