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5" autoAdjust="0"/>
    <p:restoredTop sz="94660"/>
  </p:normalViewPr>
  <p:slideViewPr>
    <p:cSldViewPr snapToGrid="0">
      <p:cViewPr varScale="1">
        <p:scale>
          <a:sx n="29" d="100"/>
          <a:sy n="29" d="100"/>
        </p:scale>
        <p:origin x="67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0DC7B3-9BFF-4C00-8451-B125CF103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40D23D-4976-4B65-955D-610A88166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F6C514-8F3E-433A-9BA8-71FC2D43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0D2625-B2C5-4042-910F-B0A1D36A0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127FA0-A113-425C-9BBC-56BFABF3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837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F575D3-60EC-4D84-B535-22B0B2AA8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1DB011-4AAB-4404-A73E-9697D7D51D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50D72-EF24-448C-A5C8-0A72B9EB6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19A659-CE8D-4C19-A606-5D4705147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20A9B9-B5F5-4E39-BDBF-10E6375A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61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563CB04-DE0D-4511-AB19-91E6B2881C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364A132-BF56-4AA8-8BC7-E18D785C0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F06CF01-9196-451F-AF65-68CD7FA59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02D688-DD8F-4BF7-85CD-41601248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BA8E84-317C-45A7-90AB-6C83FF54E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28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AE46D3-CA19-4CCA-BFDD-5594FAC58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C94F7B-85F6-4AD2-8967-6CC0FF892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4830873-1685-4DD9-9D37-FFF23D69D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A710B8F-8311-4752-809D-5DE9C2212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68610B-B738-4818-A64C-115D94356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468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BF93B-23F4-4D7C-A463-4208407C9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FF2E966-0FE6-4331-A939-8F838BF3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3F9274-5D2E-446D-AC1F-D001512E7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1709C22-FE16-4CB6-B03A-B1D0C203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F75114F-AA19-4BD0-B590-D5278EA75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34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D749AB-E3B7-4253-9E4B-8CF6A3305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BB6E32-4047-4BA7-9877-148856DEE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42F880D-42BF-4E28-9B9D-F6CB095BD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7C41BC9-0735-4BC2-BC9A-55866446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C471120-183F-4ABB-9535-2E3FCA2C2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794BDE-9DD3-417B-978A-D2181B51B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08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C3569F-241C-4CCC-BEDA-2B76BF1D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0B4042B-ED06-4296-93BD-E1C16676C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5CBFD44-F028-40DC-8696-68E405C5BB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F0E3DD-7530-4BEF-B6A5-015EA68B90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265BF0AC-5130-48CB-97BF-3F92110FA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E483AD7-3E2F-450E-B24D-75319B480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0AAB9A5-694B-4258-AF37-9BF75913C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6924930-754E-4FEC-8DAB-ABD724591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4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54C7D-50D1-4095-9491-4CF86FDF7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6A5FA53-6DD6-4A93-A2FC-B82310D4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54D564F-0C67-49C5-A4BD-F74BB81E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9804726-66BE-40B6-BFD5-DF80514CA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117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C2ED086-49E5-41C8-97B4-7F2E9BCDC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B3A5BD2-C82A-45AD-91E1-7117B50C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28D185B-CC8F-4F10-ABA7-8291E16AA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267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4E55D1-1A6A-46EF-B222-60A29CD09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96A268-AE93-4D2E-9F30-8D0443584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FFCE0E1-5737-49A3-963C-F5AD0321A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1ECF38-77C4-41F7-B11E-0F0A819B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53CCE1B-3805-4239-BFBB-A13944C3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140EE8-7D4C-4E2F-AFF3-5DFC47D5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6279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62DB5A-EE57-4FA4-881E-C7135B6D4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0DBBD31-19A2-4E00-A275-F82C79825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6CCD64-841B-4A0E-9D67-D8466BA81C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4A43F35-8E7E-44FA-8913-CF0A5E15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89D18A-7FFA-4D2A-AA3D-5404B6E6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0DC9A9-B425-4521-9BF8-60B4B667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6476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B30D9C1-B36B-461B-9383-FE6F4FEA8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F40B8FD-DAA5-49C0-884F-62E0C1611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1F5FAEE-B213-4A74-9A9D-0520F9E9C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0E3BE-C116-4C4C-A44E-CF7045E8D477}" type="datetimeFigureOut">
              <a:rPr lang="it-IT" smtClean="0"/>
              <a:t>27/05/2020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264DE3-F113-4E2D-B102-1CEF798EC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62E6FC-54D5-4B2B-B114-6E487146D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4DF6C-BF2D-4E6D-848E-358EEF4198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840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jp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ABA83C26-2BBE-45A0-B2EA-D776A2CE3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5" y="-22251"/>
            <a:ext cx="12228576" cy="688024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A57D11-3317-460C-A750-D01B1240D731}"/>
              </a:ext>
            </a:extLst>
          </p:cNvPr>
          <p:cNvSpPr txBox="1"/>
          <p:nvPr/>
        </p:nvSpPr>
        <p:spPr>
          <a:xfrm>
            <a:off x="1" y="219456"/>
            <a:ext cx="11612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FF0000"/>
                </a:solidFill>
              </a:rPr>
              <a:t>NUMBERS                PLESSO RODARI INFANZIA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2BFEF7C-9008-45AA-B37A-396FA86DBDB7}"/>
              </a:ext>
            </a:extLst>
          </p:cNvPr>
          <p:cNvSpPr txBox="1"/>
          <p:nvPr/>
        </p:nvSpPr>
        <p:spPr>
          <a:xfrm>
            <a:off x="320040" y="6150112"/>
            <a:ext cx="9729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dirty="0" err="1">
                <a:solidFill>
                  <a:schemeClr val="accent1">
                    <a:lumMod val="75000"/>
                  </a:schemeClr>
                </a:solidFill>
              </a:rPr>
              <a:t>Teacher</a:t>
            </a:r>
            <a:r>
              <a:rPr lang="it-IT" sz="4000" i="1" dirty="0">
                <a:solidFill>
                  <a:schemeClr val="accent1">
                    <a:lumMod val="75000"/>
                  </a:schemeClr>
                </a:solidFill>
              </a:rPr>
              <a:t> Teresa Calabria   </a:t>
            </a:r>
            <a:r>
              <a:rPr lang="it-IT" sz="4000" i="1" dirty="0" err="1">
                <a:solidFill>
                  <a:schemeClr val="accent1">
                    <a:lumMod val="75000"/>
                  </a:schemeClr>
                </a:solidFill>
              </a:rPr>
              <a:t>sez.Q-R</a:t>
            </a:r>
            <a:r>
              <a:rPr lang="it-IT" sz="4000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B27A51F-6879-444D-8A6B-C3F2B9A9F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7560" y="311291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7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453647-2503-4CA5-BC62-86103ED1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29" y="153613"/>
            <a:ext cx="10515600" cy="1325563"/>
          </a:xfrm>
        </p:spPr>
        <p:txBody>
          <a:bodyPr>
            <a:normAutofit/>
          </a:bodyPr>
          <a:lstStyle/>
          <a:p>
            <a:r>
              <a:rPr lang="it-IT" sz="4800" i="1" dirty="0">
                <a:solidFill>
                  <a:srgbClr val="FF0000"/>
                </a:solidFill>
              </a:rPr>
              <a:t>LISTEN AND REPEAT  From one to </a:t>
            </a:r>
            <a:r>
              <a:rPr lang="it-IT" sz="4800" i="1" dirty="0" err="1">
                <a:solidFill>
                  <a:srgbClr val="FF0000"/>
                </a:solidFill>
              </a:rPr>
              <a:t>ten</a:t>
            </a:r>
            <a:endParaRPr lang="it-IT" sz="4800" i="1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5E455AE-471D-42BA-9AB2-D85FA98B9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98" y="1479176"/>
            <a:ext cx="10275778" cy="5378824"/>
          </a:xfrm>
        </p:spPr>
      </p:pic>
      <p:pic>
        <p:nvPicPr>
          <p:cNvPr id="4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3118A06-7643-43E6-B73C-3B1845BA8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6892" y="81639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51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5859B946-529C-4295-A50B-EF87AA97C3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37" y="365125"/>
            <a:ext cx="5783163" cy="6183536"/>
          </a:xfrm>
        </p:spPr>
      </p:pic>
      <p:pic>
        <p:nvPicPr>
          <p:cNvPr id="3" name="Segnaposto contenuto 2">
            <a:extLst>
              <a:ext uri="{FF2B5EF4-FFF2-40B4-BE49-F238E27FC236}">
                <a16:creationId xmlns:a16="http://schemas.microsoft.com/office/drawing/2014/main" id="{A1D475E9-239E-4AAF-9815-52A6CE1192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463" y="365125"/>
            <a:ext cx="5783164" cy="6183536"/>
          </a:xfrm>
        </p:spPr>
      </p:pic>
      <p:pic>
        <p:nvPicPr>
          <p:cNvPr id="7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D754FBEA-131F-435E-92DB-5385BBD71C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60418" y="51166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5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22DB44C-7C96-4E4C-9583-E0F5EC256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341" y="147308"/>
            <a:ext cx="3827930" cy="6563384"/>
          </a:xfrm>
          <a:prstGeom prst="rect">
            <a:avLst/>
          </a:prstGeom>
        </p:spPr>
      </p:pic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7FD86837-DA58-4D16-9AAE-3A0F14FEF6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1786" y="5261332"/>
            <a:ext cx="487363" cy="48736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14C21D3-A020-4976-BE22-B76836E6DC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29" y="324993"/>
            <a:ext cx="7717025" cy="6438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6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17</Words>
  <Application>Microsoft Office PowerPoint</Application>
  <PresentationFormat>Widescreen</PresentationFormat>
  <Paragraphs>3</Paragraphs>
  <Slides>4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LISTEN AND REPEAT  From one to ten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12</cp:revision>
  <dcterms:created xsi:type="dcterms:W3CDTF">2020-05-25T08:50:43Z</dcterms:created>
  <dcterms:modified xsi:type="dcterms:W3CDTF">2020-05-27T07:18:15Z</dcterms:modified>
</cp:coreProperties>
</file>