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E09128E-F83D-45A5-8096-2A980BA8A0B0}">
          <p14:sldIdLst>
            <p14:sldId id="256"/>
            <p14:sldId id="258"/>
            <p14:sldId id="257"/>
          </p14:sldIdLst>
        </p14:section>
        <p14:section name="Sezione senza titolo" id="{C52D09D8-96AD-4213-8066-E3505BA116E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9D77D0-4FC4-4638-8F42-F5C6FD48532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06AD921-DE06-46DC-B612-571AA99BA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9FF5FE6-8E5A-4D39-B30C-76DF8710380F}"/>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5" name="Segnaposto piè di pagina 4">
            <a:extLst>
              <a:ext uri="{FF2B5EF4-FFF2-40B4-BE49-F238E27FC236}">
                <a16:creationId xmlns:a16="http://schemas.microsoft.com/office/drawing/2014/main" id="{D1FBF487-C865-4EEE-AEF5-1E3ACCCEDD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B83DA1-2BB2-4080-BB2C-0578142E5EB0}"/>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160545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C1F68-B6C3-49F6-89DC-47931C42B78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F99773D-64FB-449E-8CA4-633A8094D7A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885DFC-364B-4889-BA01-61767E227DF8}"/>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5" name="Segnaposto piè di pagina 4">
            <a:extLst>
              <a:ext uri="{FF2B5EF4-FFF2-40B4-BE49-F238E27FC236}">
                <a16:creationId xmlns:a16="http://schemas.microsoft.com/office/drawing/2014/main" id="{508EE2BF-59CE-4737-A321-106EC3AAE3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F73A5B-CAFE-47A3-8CBC-F0B1E4ADDD6E}"/>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243528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1E3025D-B637-45D5-A048-17DAECCDA42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E7EA48-EA7E-4B1F-9BDC-ECAA6C680A0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954B34-B349-44A5-96A0-1E5DA03E50F5}"/>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5" name="Segnaposto piè di pagina 4">
            <a:extLst>
              <a:ext uri="{FF2B5EF4-FFF2-40B4-BE49-F238E27FC236}">
                <a16:creationId xmlns:a16="http://schemas.microsoft.com/office/drawing/2014/main" id="{60236956-8378-4F01-B998-24493A71B2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80E373-60CC-4C67-AC55-EFEFDFAF0DF1}"/>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304928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C54B6-DA89-42B8-B845-E54E834325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F2FEF8-86D8-4FC2-ABB5-34DFCBF8C77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7544C1-266D-45F8-B6F2-170B83529DEF}"/>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5" name="Segnaposto piè di pagina 4">
            <a:extLst>
              <a:ext uri="{FF2B5EF4-FFF2-40B4-BE49-F238E27FC236}">
                <a16:creationId xmlns:a16="http://schemas.microsoft.com/office/drawing/2014/main" id="{8A3F8B8E-F9B2-4318-BC17-463C94F9B3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2ADB6A-7623-4EB9-A72D-038C0DC024E0}"/>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42829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0CE6B8-1594-45E4-BEA9-C80135AF4BF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0DDC760-0696-4672-B02B-87A5C2F87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1587E1B-E4EA-4593-939C-B2F5AC3978C0}"/>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5" name="Segnaposto piè di pagina 4">
            <a:extLst>
              <a:ext uri="{FF2B5EF4-FFF2-40B4-BE49-F238E27FC236}">
                <a16:creationId xmlns:a16="http://schemas.microsoft.com/office/drawing/2014/main" id="{D67B5396-34A6-4A73-8C27-2CABAA366A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78901F-BB36-40CA-B5E9-B80B254398DA}"/>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35726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39381-4548-490A-8ACA-44BEDFEA63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34C8689-E5B2-4B59-92EE-EBA2CDE398A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46EB2F6-93CC-4181-8E90-001D78D527F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66AC71D-4EB0-46C3-974A-42DE422D67DC}"/>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6" name="Segnaposto piè di pagina 5">
            <a:extLst>
              <a:ext uri="{FF2B5EF4-FFF2-40B4-BE49-F238E27FC236}">
                <a16:creationId xmlns:a16="http://schemas.microsoft.com/office/drawing/2014/main" id="{12EF24DE-E2D8-4909-B603-836408971C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28EAFD-D782-4704-92EA-3E3337B4D86F}"/>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72252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88FCC-D1E7-4A3B-9011-62346ADA77D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E55CD4F-8F72-4192-B335-EC09FC9B7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9BD2CC9-1775-4AA4-961D-B76D96C9494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6E65B71-083D-49B5-9108-71B6A0184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252208B-0C97-4FA2-9552-92217913AF7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F751001-EA4D-4688-90C2-B275F7668382}"/>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8" name="Segnaposto piè di pagina 7">
            <a:extLst>
              <a:ext uri="{FF2B5EF4-FFF2-40B4-BE49-F238E27FC236}">
                <a16:creationId xmlns:a16="http://schemas.microsoft.com/office/drawing/2014/main" id="{7513DDDC-D09C-4574-A4A7-AAB568844D5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BCFD34F-988F-4C82-8FF8-BF2DBB15B40F}"/>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56217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022FC8-33D8-46C0-B219-BB48038EF38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A5C4DDD-A60C-4D33-8C9F-C2351BC0C5DC}"/>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4" name="Segnaposto piè di pagina 3">
            <a:extLst>
              <a:ext uri="{FF2B5EF4-FFF2-40B4-BE49-F238E27FC236}">
                <a16:creationId xmlns:a16="http://schemas.microsoft.com/office/drawing/2014/main" id="{B3D80235-62B3-44CE-978B-202CBD92FAD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61562E0-A469-4A9B-B223-D8A768D2986E}"/>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344088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36DF954-823C-4F78-AE22-37D131D4833C}"/>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3" name="Segnaposto piè di pagina 2">
            <a:extLst>
              <a:ext uri="{FF2B5EF4-FFF2-40B4-BE49-F238E27FC236}">
                <a16:creationId xmlns:a16="http://schemas.microsoft.com/office/drawing/2014/main" id="{73C6071B-CC32-49DA-9543-4A4088BB867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B1FD42-B898-4017-8D01-EBA3B5758A32}"/>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87288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15D2E-6259-493A-9761-CEF2C00366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8D0CDEE-E689-40DB-B2C7-862A51984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927E760-EB7C-4534-A8BF-1E4DA0AF1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4FF22E4-905F-4C29-9BC1-3A7BAA09B7C2}"/>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6" name="Segnaposto piè di pagina 5">
            <a:extLst>
              <a:ext uri="{FF2B5EF4-FFF2-40B4-BE49-F238E27FC236}">
                <a16:creationId xmlns:a16="http://schemas.microsoft.com/office/drawing/2014/main" id="{088DED75-5C22-4610-B50E-104AE3C4FA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F3018FA-F6D8-43B8-8C7C-5D7893E7398B}"/>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361326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11AB15-BD06-45D1-87EB-4CC9BE872C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E9372AB-DDF9-4C38-8C6D-D0709B164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00AEB34-C5A3-4528-A770-EED972D80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8FC3833-CC79-4697-984E-962A79B42DC2}"/>
              </a:ext>
            </a:extLst>
          </p:cNvPr>
          <p:cNvSpPr>
            <a:spLocks noGrp="1"/>
          </p:cNvSpPr>
          <p:nvPr>
            <p:ph type="dt" sz="half" idx="10"/>
          </p:nvPr>
        </p:nvSpPr>
        <p:spPr/>
        <p:txBody>
          <a:bodyPr/>
          <a:lstStyle/>
          <a:p>
            <a:fld id="{F5646051-E49B-4AA8-B626-237AF0616FFB}" type="datetimeFigureOut">
              <a:rPr lang="it-IT" smtClean="0"/>
              <a:t>17/05/2020</a:t>
            </a:fld>
            <a:endParaRPr lang="it-IT"/>
          </a:p>
        </p:txBody>
      </p:sp>
      <p:sp>
        <p:nvSpPr>
          <p:cNvPr id="6" name="Segnaposto piè di pagina 5">
            <a:extLst>
              <a:ext uri="{FF2B5EF4-FFF2-40B4-BE49-F238E27FC236}">
                <a16:creationId xmlns:a16="http://schemas.microsoft.com/office/drawing/2014/main" id="{B549D9FA-A2DF-45C4-B3A5-D3906C7CB5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9AB9FF2-68E8-4C2B-89B2-44BCBFADECEF}"/>
              </a:ext>
            </a:extLst>
          </p:cNvPr>
          <p:cNvSpPr>
            <a:spLocks noGrp="1"/>
          </p:cNvSpPr>
          <p:nvPr>
            <p:ph type="sldNum" sz="quarter" idx="12"/>
          </p:nvPr>
        </p:nvSpPr>
        <p:spPr/>
        <p:txBody>
          <a:bodyPr/>
          <a:lstStyle/>
          <a:p>
            <a:fld id="{C72067CF-7D39-4D41-8ADE-3DBD46484B1E}" type="slidenum">
              <a:rPr lang="it-IT" smtClean="0"/>
              <a:t>‹N›</a:t>
            </a:fld>
            <a:endParaRPr lang="it-IT"/>
          </a:p>
        </p:txBody>
      </p:sp>
    </p:spTree>
    <p:extLst>
      <p:ext uri="{BB962C8B-B14F-4D97-AF65-F5344CB8AC3E}">
        <p14:creationId xmlns:p14="http://schemas.microsoft.com/office/powerpoint/2010/main" val="334960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E5A97B9-45BA-4B40-AD03-3A07BAC26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A20E2BB-85CA-43F6-9FF7-870B08366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8B4356-4F40-498A-B08C-33DD4F7FB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6051-E49B-4AA8-B626-237AF0616FFB}" type="datetimeFigureOut">
              <a:rPr lang="it-IT" smtClean="0"/>
              <a:t>17/05/2020</a:t>
            </a:fld>
            <a:endParaRPr lang="it-IT"/>
          </a:p>
        </p:txBody>
      </p:sp>
      <p:sp>
        <p:nvSpPr>
          <p:cNvPr id="5" name="Segnaposto piè di pagina 4">
            <a:extLst>
              <a:ext uri="{FF2B5EF4-FFF2-40B4-BE49-F238E27FC236}">
                <a16:creationId xmlns:a16="http://schemas.microsoft.com/office/drawing/2014/main" id="{953A78AA-D994-4622-A5C7-EBF72A174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6C3EC04-FF4E-4CF5-B8E7-5B07C340D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067CF-7D39-4D41-8ADE-3DBD46484B1E}" type="slidenum">
              <a:rPr lang="it-IT" smtClean="0"/>
              <a:t>‹N›</a:t>
            </a:fld>
            <a:endParaRPr lang="it-IT"/>
          </a:p>
        </p:txBody>
      </p:sp>
    </p:spTree>
    <p:extLst>
      <p:ext uri="{BB962C8B-B14F-4D97-AF65-F5344CB8AC3E}">
        <p14:creationId xmlns:p14="http://schemas.microsoft.com/office/powerpoint/2010/main" val="3181176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E0EB0F-4E5A-4660-83B5-F82131C72038}"/>
              </a:ext>
            </a:extLst>
          </p:cNvPr>
          <p:cNvSpPr>
            <a:spLocks noGrp="1"/>
          </p:cNvSpPr>
          <p:nvPr>
            <p:ph type="title"/>
          </p:nvPr>
        </p:nvSpPr>
        <p:spPr>
          <a:xfrm>
            <a:off x="838200" y="330201"/>
            <a:ext cx="10515600" cy="1411288"/>
          </a:xfrm>
        </p:spPr>
        <p:txBody>
          <a:bodyPr>
            <a:noAutofit/>
          </a:bodyPr>
          <a:lstStyle/>
          <a:p>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r>
              <a:rPr lang="it-IT" sz="3200" dirty="0" err="1"/>
              <a:t>DaD</a:t>
            </a:r>
            <a:r>
              <a:rPr lang="it-IT" sz="3200" dirty="0"/>
              <a:t> Religione Cattolica Bimbi di tre, quattro e cinque anni insegnante Fornaro Elisa -la mia casa-</a:t>
            </a:r>
            <a:br>
              <a:rPr lang="it-IT" sz="2000" dirty="0"/>
            </a:br>
            <a:br>
              <a:rPr lang="it-IT" sz="2000" dirty="0"/>
            </a:br>
            <a:br>
              <a:rPr lang="it-IT" sz="2000" dirty="0"/>
            </a:br>
            <a:r>
              <a:rPr lang="it-IT" sz="2000" dirty="0"/>
              <a:t>		clicca qui</a:t>
            </a:r>
            <a:br>
              <a:rPr lang="it-IT" sz="2000" dirty="0"/>
            </a:br>
            <a:br>
              <a:rPr lang="it-IT" sz="2000" dirty="0"/>
            </a:br>
            <a:r>
              <a:rPr lang="it-IT" sz="2000" dirty="0"/>
              <a:t>La mia casa</a:t>
            </a:r>
            <a:br>
              <a:rPr lang="it-IT" sz="2000" dirty="0"/>
            </a:br>
            <a:br>
              <a:rPr lang="it-IT" sz="2000" dirty="0"/>
            </a:br>
            <a:r>
              <a:rPr lang="it-IT" sz="2000" dirty="0"/>
              <a:t>Oh </a:t>
            </a:r>
            <a:r>
              <a:rPr lang="it-IT" sz="2000" dirty="0" err="1"/>
              <a:t>oh</a:t>
            </a:r>
            <a:r>
              <a:rPr lang="it-IT" sz="2000" dirty="0"/>
              <a:t> </a:t>
            </a:r>
            <a:r>
              <a:rPr lang="it-IT" sz="2000" dirty="0" err="1"/>
              <a:t>oh</a:t>
            </a:r>
            <a:r>
              <a:rPr lang="it-IT" sz="2000" dirty="0"/>
              <a:t> </a:t>
            </a:r>
            <a:r>
              <a:rPr lang="it-IT" sz="2000" dirty="0" err="1"/>
              <a:t>oh</a:t>
            </a:r>
            <a:br>
              <a:rPr lang="it-IT" sz="2000" dirty="0"/>
            </a:br>
            <a:r>
              <a:rPr lang="it-IT" sz="2000" dirty="0"/>
              <a:t>La mia casa ha davanti un bel vialetto,</a:t>
            </a:r>
            <a:br>
              <a:rPr lang="it-IT" sz="2000" dirty="0"/>
            </a:br>
            <a:r>
              <a:rPr lang="it-IT" sz="2000" dirty="0"/>
              <a:t>Un comignolo col fumo sopra il tetto,</a:t>
            </a:r>
            <a:br>
              <a:rPr lang="it-IT" sz="2000" dirty="0"/>
            </a:br>
            <a:r>
              <a:rPr lang="it-IT" sz="2000" dirty="0"/>
              <a:t>Un balcone di fiori di giardino</a:t>
            </a:r>
            <a:br>
              <a:rPr lang="it-IT" sz="2000" dirty="0"/>
            </a:br>
            <a:r>
              <a:rPr lang="it-IT" sz="2000" dirty="0"/>
              <a:t>Che si aprono al mattino</a:t>
            </a:r>
            <a:br>
              <a:rPr lang="it-IT" sz="2000" dirty="0"/>
            </a:br>
            <a:r>
              <a:rPr lang="it-IT" sz="2000" dirty="0"/>
              <a:t>Rallegrando la giornata</a:t>
            </a:r>
            <a:br>
              <a:rPr lang="it-IT" sz="2000" dirty="0"/>
            </a:br>
            <a:r>
              <a:rPr lang="it-IT" sz="2000" dirty="0"/>
              <a:t>Sai perché?</a:t>
            </a:r>
            <a:br>
              <a:rPr lang="it-IT" sz="2000" dirty="0"/>
            </a:br>
            <a:r>
              <a:rPr lang="it-IT" sz="2000" dirty="0"/>
              <a:t>La mia casa è colorata ed è come piace a me oh </a:t>
            </a:r>
            <a:r>
              <a:rPr lang="it-IT" sz="2000" dirty="0" err="1"/>
              <a:t>oh</a:t>
            </a:r>
            <a:r>
              <a:rPr lang="it-IT" sz="2000" dirty="0"/>
              <a:t> </a:t>
            </a:r>
            <a:r>
              <a:rPr lang="it-IT" sz="2000" dirty="0" err="1"/>
              <a:t>oh</a:t>
            </a:r>
            <a:br>
              <a:rPr lang="it-IT" sz="2000" dirty="0"/>
            </a:br>
            <a:r>
              <a:rPr lang="it-IT" sz="2000" dirty="0"/>
              <a:t>Ed ognuno ha la sua casa, ogni casa il suo bambino,</a:t>
            </a:r>
            <a:br>
              <a:rPr lang="it-IT" sz="2000" dirty="0"/>
            </a:br>
            <a:r>
              <a:rPr lang="it-IT" sz="2000" dirty="0"/>
              <a:t>Come un nido sopra un </a:t>
            </a:r>
            <a:r>
              <a:rPr lang="it-IT" sz="2000"/>
              <a:t>ramo dà </a:t>
            </a:r>
            <a:r>
              <a:rPr lang="it-IT" sz="2000" dirty="0"/>
              <a:t>riparo a un uccellino,</a:t>
            </a:r>
            <a:br>
              <a:rPr lang="it-IT" sz="2000" dirty="0"/>
            </a:br>
            <a:r>
              <a:rPr lang="it-IT" sz="2000" dirty="0"/>
              <a:t>Che tu viva in un castello o magari in un igloo</a:t>
            </a:r>
            <a:br>
              <a:rPr lang="it-IT" sz="2000" dirty="0"/>
            </a:br>
            <a:r>
              <a:rPr lang="it-IT" sz="2000" dirty="0"/>
              <a:t>Una casa è la tua casa quando dentro ah </a:t>
            </a:r>
            <a:r>
              <a:rPr lang="it-IT" sz="2000" dirty="0" err="1"/>
              <a:t>ah</a:t>
            </a:r>
            <a:r>
              <a:rPr lang="it-IT" sz="2000" dirty="0"/>
              <a:t> </a:t>
            </a:r>
            <a:r>
              <a:rPr lang="it-IT" sz="2000" dirty="0" err="1"/>
              <a:t>ah</a:t>
            </a:r>
            <a:br>
              <a:rPr lang="it-IT" sz="2000" dirty="0"/>
            </a:br>
            <a:r>
              <a:rPr lang="it-IT" sz="2000" dirty="0"/>
              <a:t>Ci sei tu oh i eh i oh, oh i eh i oh</a:t>
            </a:r>
            <a:br>
              <a:rPr lang="it-IT" sz="2000" dirty="0"/>
            </a:br>
            <a:r>
              <a:rPr lang="it-IT" sz="2000" dirty="0"/>
              <a:t>La mia casa ha finestre spalancate,</a:t>
            </a:r>
            <a:br>
              <a:rPr lang="it-IT" sz="2000" dirty="0"/>
            </a:br>
            <a:r>
              <a:rPr lang="it-IT" sz="2000" dirty="0"/>
              <a:t>E raccoglie l'azzurro dell'estate… </a:t>
            </a:r>
            <a:br>
              <a:rPr lang="it-IT" sz="2000" dirty="0"/>
            </a:br>
            <a:endParaRPr lang="it-IT" sz="2000" dirty="0"/>
          </a:p>
        </p:txBody>
      </p:sp>
      <p:pic>
        <p:nvPicPr>
          <p:cNvPr id="4" name="Immagine 3">
            <a:extLst>
              <a:ext uri="{FF2B5EF4-FFF2-40B4-BE49-F238E27FC236}">
                <a16:creationId xmlns:a16="http://schemas.microsoft.com/office/drawing/2014/main" id="{9A8EE45F-0FC3-4234-8B9B-1E4A1E69C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1422400"/>
            <a:ext cx="4318000" cy="4406899"/>
          </a:xfrm>
          <a:prstGeom prst="rect">
            <a:avLst/>
          </a:prstGeom>
        </p:spPr>
      </p:pic>
      <p:pic>
        <p:nvPicPr>
          <p:cNvPr id="3" name="Audio registrato">
            <a:hlinkClick r:id="" action="ppaction://media"/>
            <a:extLst>
              <a:ext uri="{FF2B5EF4-FFF2-40B4-BE49-F238E27FC236}">
                <a16:creationId xmlns:a16="http://schemas.microsoft.com/office/drawing/2014/main" id="{58385D1A-AC5D-455E-B10A-44B170FB85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62400" y="1436689"/>
            <a:ext cx="609600" cy="609600"/>
          </a:xfrm>
          <a:prstGeom prst="rect">
            <a:avLst/>
          </a:prstGeom>
        </p:spPr>
      </p:pic>
    </p:spTree>
    <p:extLst>
      <p:ext uri="{BB962C8B-B14F-4D97-AF65-F5344CB8AC3E}">
        <p14:creationId xmlns:p14="http://schemas.microsoft.com/office/powerpoint/2010/main" val="22652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79E5862-53DF-4D69-84C7-596059E2A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7155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14158D9B-811D-4DEC-8317-99FF81A6483E}"/>
              </a:ext>
            </a:extLst>
          </p:cNvPr>
          <p:cNvSpPr/>
          <p:nvPr/>
        </p:nvSpPr>
        <p:spPr>
          <a:xfrm>
            <a:off x="2171700" y="901700"/>
            <a:ext cx="8077200" cy="6014532"/>
          </a:xfrm>
          <a:prstGeom prst="rect">
            <a:avLst/>
          </a:prstGeom>
        </p:spPr>
        <p:txBody>
          <a:bodyPr wrap="square">
            <a:spAutoFit/>
          </a:bodyPr>
          <a:lstStyle/>
          <a:p>
            <a:pPr>
              <a:lnSpc>
                <a:spcPct val="107000"/>
              </a:lnSpc>
              <a:spcAft>
                <a:spcPts val="800"/>
              </a:spcAft>
            </a:pPr>
            <a:r>
              <a:rPr lang="it-IT" sz="2800" b="1" dirty="0">
                <a:solidFill>
                  <a:srgbClr val="000000"/>
                </a:solidFill>
                <a:latin typeface="Calibri Light" panose="020F0302020204030204" pitchFamily="34" charset="0"/>
              </a:rPr>
              <a:t>- Attività per  bimbi tre, quattro e cinque anni: </a:t>
            </a:r>
            <a:r>
              <a:rPr lang="it-IT" sz="2800" dirty="0">
                <a:solidFill>
                  <a:srgbClr val="000000"/>
                </a:solidFill>
                <a:latin typeface="Calibri Light" panose="020F0302020204030204" pitchFamily="34" charset="0"/>
              </a:rPr>
              <a:t>costruite la vostra casetta incollando su di un foglio le  forme che vedete in fotografia</a:t>
            </a:r>
          </a:p>
          <a:p>
            <a:pPr>
              <a:lnSpc>
                <a:spcPct val="107000"/>
              </a:lnSpc>
              <a:spcAft>
                <a:spcPts val="800"/>
              </a:spcAft>
            </a:pPr>
            <a:r>
              <a:rPr lang="it-IT" sz="2800" b="1" dirty="0">
                <a:solidFill>
                  <a:srgbClr val="000000"/>
                </a:solidFill>
                <a:latin typeface="Calibri Light" panose="020F0302020204030204" pitchFamily="34" charset="0"/>
              </a:rPr>
              <a:t>- Attività per bimbi di quattro anni: </a:t>
            </a:r>
            <a:r>
              <a:rPr lang="it-IT" sz="2800" dirty="0">
                <a:solidFill>
                  <a:srgbClr val="000000"/>
                </a:solidFill>
                <a:latin typeface="Calibri Light" panose="020F0302020204030204" pitchFamily="34" charset="0"/>
              </a:rPr>
              <a:t>disegnate vicino alla casa la vostra famiglia </a:t>
            </a:r>
          </a:p>
          <a:p>
            <a:pPr>
              <a:lnSpc>
                <a:spcPct val="107000"/>
              </a:lnSpc>
              <a:spcAft>
                <a:spcPts val="800"/>
              </a:spcAft>
            </a:pPr>
            <a:r>
              <a:rPr lang="it-IT" sz="2800" b="1" dirty="0">
                <a:solidFill>
                  <a:srgbClr val="000000"/>
                </a:solidFill>
                <a:latin typeface="Calibri Light" panose="020F0302020204030204" pitchFamily="34" charset="0"/>
              </a:rPr>
              <a:t>- Attività per bimbi di cinque anni: </a:t>
            </a:r>
            <a:r>
              <a:rPr lang="it-IT" sz="2800" dirty="0">
                <a:solidFill>
                  <a:srgbClr val="000000"/>
                </a:solidFill>
                <a:latin typeface="Calibri Light" panose="020F0302020204030204" pitchFamily="34" charset="0"/>
              </a:rPr>
              <a:t>disegnate vicino alla casa la vostra famiglia. Poi ricopiate la frase riportata in rosso</a:t>
            </a:r>
          </a:p>
          <a:p>
            <a:pPr>
              <a:lnSpc>
                <a:spcPct val="107000"/>
              </a:lnSpc>
              <a:spcAft>
                <a:spcPts val="800"/>
              </a:spcAft>
            </a:pPr>
            <a:endParaRPr lang="it-IT" sz="2800" b="1" dirty="0">
              <a:solidFill>
                <a:srgbClr val="000000"/>
              </a:solidFill>
              <a:latin typeface="Calibri Light" panose="020F0302020204030204" pitchFamily="34" charset="0"/>
            </a:endParaRPr>
          </a:p>
          <a:p>
            <a:pPr>
              <a:lnSpc>
                <a:spcPct val="107000"/>
              </a:lnSpc>
              <a:spcAft>
                <a:spcPts val="800"/>
              </a:spcAft>
            </a:pPr>
            <a:r>
              <a:rPr lang="it-IT" sz="2800" b="1" dirty="0">
                <a:solidFill>
                  <a:srgbClr val="FF0000"/>
                </a:solidFill>
                <a:latin typeface="Calibri Light" panose="020F0302020204030204" pitchFamily="34" charset="0"/>
              </a:rPr>
              <a:t>Fate attenzione e utilizzate le forbicine a punta rotonda con l’aiuto di mamma e papà. 				</a:t>
            </a:r>
            <a:r>
              <a:rPr lang="it-IT" sz="2800" b="1">
                <a:solidFill>
                  <a:srgbClr val="FF0000"/>
                </a:solidFill>
                <a:latin typeface="Calibri Light" panose="020F0302020204030204" pitchFamily="34" charset="0"/>
              </a:rPr>
              <a:t>	</a:t>
            </a:r>
            <a:r>
              <a:rPr lang="it-IT" sz="2800" dirty="0">
                <a:solidFill>
                  <a:srgbClr val="000000"/>
                </a:solidFill>
                <a:latin typeface="Calibri Light" panose="020F0302020204030204" pitchFamily="34" charset="0"/>
              </a:rPr>
              <a:t>		</a:t>
            </a:r>
            <a:r>
              <a:rPr lang="it-IT" dirty="0">
                <a:solidFill>
                  <a:srgbClr val="000000"/>
                </a:solidFill>
                <a:latin typeface="Calibri Light" panose="020F0302020204030204" pitchFamily="34" charset="0"/>
              </a:rPr>
              <a:t>	</a:t>
            </a:r>
            <a:endParaRPr lang="it-IT"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0263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80</Words>
  <Application>Microsoft Office PowerPoint</Application>
  <PresentationFormat>Widescreen</PresentationFormat>
  <Paragraphs>6</Paragraphs>
  <Slides>3</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vt:i4>
      </vt:variant>
    </vt:vector>
  </HeadingPairs>
  <TitlesOfParts>
    <vt:vector size="7" baseType="lpstr">
      <vt:lpstr>Arial</vt:lpstr>
      <vt:lpstr>Calibri</vt:lpstr>
      <vt:lpstr>Calibri Light</vt:lpstr>
      <vt:lpstr>Tema di Office</vt:lpstr>
      <vt:lpstr>                   DaD Religione Cattolica Bimbi di tre, quattro e cinque anni insegnante Fornaro Elisa -la mia casa-     clicca qui  La mia casa  Oh oh oh oh La mia casa ha davanti un bel vialetto, Un comignolo col fumo sopra il tetto, Un balcone di fiori di giardino Che si aprono al mattino Rallegrando la giornata Sai perché? La mia casa è colorata ed è come piace a me oh oh oh Ed ognuno ha la sua casa, ogni casa il suo bambino, Come un nido sopra un ramo dà riparo a un uccellino, Che tu viva in un castello o magari in un igloo Una casa è la tua casa quando dentro ah ah ah Ci sei tu oh i eh i oh, oh i eh i oh La mia casa ha finestre spalancate, E raccoglie l'azzurro dell'estate…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oh oh... La mia casa non è mica tanto grande, Su di lei c'è il sole che risplende, Anche quando piove a catinelle, di notte ha tante stelle Che la vengo a trovare Sai perché? La mia casa è un po' speciale ed è come piace a me Oh oh oh oh La mia casa ha davanti un bel vialetto, Un comignolo col fumo sopra il tetto, Un balcone di fiori di giardino Che si aprono al mattino Rallegrando la giornata Sai perché? La mia casa è colorata ed è come piace a me oh oh oh Ed ognuno ha la sua casa, ogni casa il suo bambino, Come un nido sopra un ramo da riparo a un uccellino, Che tu viva in un castello o magari in un igloo Una casa è la tua casa quando dentro ah ah ah Ci sei tu oh i eh i oh, oh i eh i oh La mia casa ha finestre spalancate, E raccoglie l'azzurro dell'estate…  </dc:title>
  <dc:creator>Utente</dc:creator>
  <cp:lastModifiedBy>Utente</cp:lastModifiedBy>
  <cp:revision>27</cp:revision>
  <dcterms:created xsi:type="dcterms:W3CDTF">2020-05-15T18:29:28Z</dcterms:created>
  <dcterms:modified xsi:type="dcterms:W3CDTF">2020-05-17T07:56:35Z</dcterms:modified>
</cp:coreProperties>
</file>