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  <p:sldMasterId id="2147484091" r:id="rId2"/>
  </p:sldMasterIdLst>
  <p:sldIdLst>
    <p:sldId id="256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62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21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41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283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969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99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5163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251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931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22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527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98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30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619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952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89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290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301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560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291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610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08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20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84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89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31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40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704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24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392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  <p:sldLayoutId id="214748404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C061DB1-52CF-4E13-9DAF-959E688EF2C8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F9F2F3C-FE7C-49B7-A3AA-4BA280E1E6F7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94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50E20775-B0E5-4967-921E-711260B8A1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r="1288" b="-1"/>
          <a:stretch/>
        </p:blipFill>
        <p:spPr>
          <a:xfrm>
            <a:off x="20" y="-5"/>
            <a:ext cx="9143752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7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3753695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9144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9FB022D-BFE3-41D4-BC62-360593F0B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87" y="4854346"/>
            <a:ext cx="7805701" cy="8680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300">
                <a:solidFill>
                  <a:srgbClr val="EBEBEB"/>
                </a:solidFill>
              </a:rPr>
              <a:t>A cura dell’ ins.  Zanfardino Rosanna  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563C7BA-730F-4D7A-A25E-F330A36A0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87" y="5722374"/>
            <a:ext cx="7805702" cy="487924"/>
          </a:xfrm>
        </p:spPr>
        <p:txBody>
          <a:bodyPr>
            <a:normAutofit/>
          </a:bodyPr>
          <a:lstStyle/>
          <a:p>
            <a:endParaRPr lang="it-IT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9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8A7EA0-A942-4F88-B2DA-B1106EB8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55" y="1586825"/>
            <a:ext cx="2126598" cy="941151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2100" b="1">
                <a:solidFill>
                  <a:srgbClr val="262626"/>
                </a:solidFill>
              </a:rPr>
              <a:t>La frase</a:t>
            </a:r>
          </a:p>
        </p:txBody>
      </p:sp>
      <p:pic>
        <p:nvPicPr>
          <p:cNvPr id="18" name="Segnaposto contenuto 17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A15FDDDA-4C51-4FDF-9D11-D0B6B9B9C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" y="857250"/>
            <a:ext cx="3789095" cy="5143500"/>
          </a:xfrm>
        </p:spPr>
      </p:pic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0F6ED163-92F4-439D-9B09-DEC9C361E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" b="33291"/>
          <a:stretch/>
        </p:blipFill>
        <p:spPr>
          <a:xfrm>
            <a:off x="4133306" y="1013792"/>
            <a:ext cx="4573531" cy="487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0F0695-7017-4B6C-A516-94B2250CD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2" y="1593849"/>
            <a:ext cx="2745042" cy="994030"/>
          </a:xfrm>
        </p:spPr>
        <p:txBody>
          <a:bodyPr anchor="b">
            <a:normAutofit/>
          </a:bodyPr>
          <a:lstStyle/>
          <a:p>
            <a:endParaRPr lang="it-IT" sz="2100">
              <a:solidFill>
                <a:srgbClr val="262626"/>
              </a:solidFill>
            </a:endParaRPr>
          </a:p>
        </p:txBody>
      </p:sp>
      <p:pic>
        <p:nvPicPr>
          <p:cNvPr id="9" name="Segnaposto contenuto 8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5396BE86-470F-45CE-8409-9FD3DA6D8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7" y="1079672"/>
            <a:ext cx="3873843" cy="4789986"/>
          </a:xfrm>
        </p:spPr>
      </p:pic>
      <p:pic>
        <p:nvPicPr>
          <p:cNvPr id="7" name="Segnaposto contenuto 6" descr="Immagine che contiene cibo&#10;&#10;Descrizione generata automaticamente">
            <a:extLst>
              <a:ext uri="{FF2B5EF4-FFF2-40B4-BE49-F238E27FC236}">
                <a16:creationId xmlns:a16="http://schemas.microsoft.com/office/drawing/2014/main" id="{26236378-A8E7-48C3-A7AA-2580F1A1F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079671"/>
            <a:ext cx="4368113" cy="4640899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94597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9C9414-B822-4462-A589-B68ACFB6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2350185" cy="1499616"/>
          </a:xfrm>
        </p:spPr>
        <p:txBody>
          <a:bodyPr>
            <a:normAutofit/>
          </a:bodyPr>
          <a:lstStyle/>
          <a:p>
            <a:endParaRPr lang="it-IT" sz="3500"/>
          </a:p>
        </p:txBody>
      </p:sp>
      <p:pic>
        <p:nvPicPr>
          <p:cNvPr id="5" name="Segnaposto contenuto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EEFAF8F0-D3B1-49AF-B888-87931D74B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67" y="87508"/>
            <a:ext cx="7375417" cy="647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2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37C98-5F7B-4F0B-A900-BB98D2C90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950" y="700546"/>
            <a:ext cx="7290054" cy="1499616"/>
          </a:xfrm>
        </p:spPr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FA7ED42C-94B8-4E2A-B214-1D3531B1B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0" y="296561"/>
            <a:ext cx="6804454" cy="6343135"/>
          </a:xfrm>
        </p:spPr>
      </p:pic>
    </p:spTree>
    <p:extLst>
      <p:ext uri="{BB962C8B-B14F-4D97-AF65-F5344CB8AC3E}">
        <p14:creationId xmlns:p14="http://schemas.microsoft.com/office/powerpoint/2010/main" val="1343227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45D9AC-3E1A-46A9-848A-5FC4FFF0C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Segnaposto contenuto 8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4501C4E2-7F02-4DB9-A4AD-1CBD23A94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90" y="336430"/>
            <a:ext cx="7418717" cy="6185140"/>
          </a:xfrm>
        </p:spPr>
      </p:pic>
    </p:spTree>
    <p:extLst>
      <p:ext uri="{BB962C8B-B14F-4D97-AF65-F5344CB8AC3E}">
        <p14:creationId xmlns:p14="http://schemas.microsoft.com/office/powerpoint/2010/main" val="2058980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</Words>
  <Application>Microsoft Office PowerPoint</Application>
  <PresentationFormat>Presentazione su schermo 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Wingdings 3</vt:lpstr>
      <vt:lpstr>Ione</vt:lpstr>
      <vt:lpstr>Retrospettivo</vt:lpstr>
      <vt:lpstr>A cura dell’ ins.  Zanfardino Rosanna   </vt:lpstr>
      <vt:lpstr>La frase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cura dell’ ins.  Zanfardino Rosanna   </dc:title>
  <dc:creator> </dc:creator>
  <cp:lastModifiedBy> </cp:lastModifiedBy>
  <cp:revision>14</cp:revision>
  <dcterms:created xsi:type="dcterms:W3CDTF">2020-05-08T22:47:32Z</dcterms:created>
  <dcterms:modified xsi:type="dcterms:W3CDTF">2020-05-10T19:59:20Z</dcterms:modified>
</cp:coreProperties>
</file>