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174D8-7395-46D8-ACF5-5DCBDF59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7D3B44-6833-4629-9665-6534DE566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9B9E7-4CF1-4201-9C02-388CD563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55AB05-E390-4D83-83D0-26501D62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E409B1-23AE-4956-9DE0-BE85F507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0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79569-B62D-4E6C-B411-1F955A38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94F17D-1E38-42C4-AB50-9A8C3367D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CDD3A2-34AF-4172-832B-CC49B3A2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255FF-5F4E-49EA-B908-7CAF54CC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3BF622-B6FD-4CF2-A7EA-217AE8AF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29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C0F9A7-1CA3-4AA7-B118-F559437C1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567F60-7785-4C9B-874B-001858AF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4D0E1E-ED6C-452A-A553-7E442480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44BE54-F469-4C9D-B74F-66B010D5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ECF81-780D-46DC-BB4F-3D343B58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23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CA80B-A270-4A4A-B0F3-32DCECB6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A6AA39-7098-428B-8FCB-3809CA6C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AB9CC-F4AE-44EE-987C-F29E196A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13F3BF-6B4E-477B-A1E0-29FDE4C8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3C6DC6-B7D0-4352-8749-109CF1E2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05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CDAA37-6DD3-4901-9771-9D8D10CF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83C8F7-7F12-48B5-9890-2D67C232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9B4316-F278-42D6-B24A-89867099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E8D0CC-50EA-42E2-A75A-19BED0CB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D8E34F-FEF4-415B-A7E4-9CECC5D7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4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E7B2F-2526-452E-8F1C-481743F8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8F5653-A0D9-4B43-A62F-58527BA2C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4DB889-612E-4897-8F5B-32EF58A7B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B19B09-2F52-4062-A010-BFF0420A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9900D4-7900-4D74-96BA-AE822D56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4C5B07-869C-4C0F-B8AE-60879F7C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30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48939-C44D-4FCE-AA9A-D69A6588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D036D0-9AE2-4942-A12D-9FB8735D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D75AD9-5F1C-4DFB-A3C9-59779696D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8ED8A8-5878-4D66-99F0-2A55604B0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FB4049-CF02-44A7-AA3C-0EB40B5FE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BDEB17B-9304-4AB9-BE0A-F57693B3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0013A2-B2FB-463E-B78E-3E7E7A8C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0157C0-8316-4DD8-9583-8EE4FC5A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35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97939-EB42-4685-9BEA-E33036E2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C618F4-A824-4DF8-8106-6A51E959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30276D-5BD0-49AE-A984-56A8FB9F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922703-2239-4A3B-BC70-5D83897E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789C97-BC32-4427-8F1E-B87554C7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D307B8-5EE1-40D3-8CD3-B1E76C18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BAE2B2-F342-4358-9827-23289B78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11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CFC06-C8C8-41F9-A285-F54F878E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20141A-2C05-425F-B3CE-868C8310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B9F257-2887-4B64-8EFF-FE520ABDB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9049C0-4684-4464-913C-412E121D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36C737-963C-4E4A-A1BC-88F9E5AE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B21D5C-8512-4627-B7E0-DFB4C5AD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64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9572D-A483-473F-840E-29025D40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BC088F-FC67-46CD-A1F5-0A2D45751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4E5836-B013-4123-9BC4-BEC15BF4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936814-0DC3-42BF-B0F1-7B502682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0FE512-C4CD-451A-AF21-30663CFA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133953-A443-45BB-B512-C02F5E61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8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0A5CD1E-7C51-4ED8-8D2E-8DC55436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C47C38-D190-42AB-AD5C-F5B8EF801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734397-0E1C-4A2E-92FB-C699E703C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5DAEA-153D-4EAB-880C-7C4862997604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BC34B6-0C68-41CB-9DB8-C60DC2BA4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3AC86F-1683-4AF7-B97C-06123D1D4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B500-5E3E-4BB0-B199-3C70E1D2E1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1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9B410B-54E7-429F-A7CC-5EDD534AD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667" y="684214"/>
            <a:ext cx="7796741" cy="2404534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2"/>
                </a:solidFill>
              </a:rPr>
              <a:t>Religione Cattolica bimbi 3,4 e 5 anni insegnante Fornaro Elisa</a:t>
            </a:r>
            <a:r>
              <a:rPr lang="it-IT">
                <a:solidFill>
                  <a:schemeClr val="accent2"/>
                </a:solidFill>
              </a:rPr>
              <a:t>: -una 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 casa speciale</a:t>
            </a:r>
            <a:r>
              <a:rPr lang="it-IT">
                <a:solidFill>
                  <a:schemeClr val="accent2"/>
                </a:solidFill>
              </a:rPr>
              <a:t>: </a:t>
            </a:r>
            <a:r>
              <a:rPr lang="it-IT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Chiesa-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8C0CD3-8DE8-41A6-B3ED-3B8AAB1C4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593" y="176212"/>
            <a:ext cx="4350808" cy="583088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3913BDE-5122-4117-9001-BDAF96FE8920}"/>
              </a:ext>
            </a:extLst>
          </p:cNvPr>
          <p:cNvSpPr/>
          <p:nvPr/>
        </p:nvSpPr>
        <p:spPr>
          <a:xfrm>
            <a:off x="150570" y="6173786"/>
            <a:ext cx="5724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Parrocchia S. Francesco Pomigliano d’Arco 			</a:t>
            </a:r>
            <a:endParaRPr lang="it-IT" dirty="0"/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F3C08BC-D59B-4D21-9C58-96A8E45BC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5372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635E66C-549C-436D-A879-B06683623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8" y="457200"/>
            <a:ext cx="5859992" cy="3598333"/>
          </a:xfr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0B4F4A2-6418-4F21-B98B-046B5173D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457200"/>
            <a:ext cx="5143500" cy="6197600"/>
          </a:xfrm>
          <a:prstGeom prst="rect">
            <a:avLst/>
          </a:prstGeom>
        </p:spPr>
      </p:pic>
      <p:pic>
        <p:nvPicPr>
          <p:cNvPr id="10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A569518-BF7A-4A74-8128-B90C88288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9975" y="3784600"/>
            <a:ext cx="5397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F29ECB1-5593-47E9-AE53-90C2E6C4D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279525"/>
            <a:ext cx="4452938" cy="49085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0244D71-552E-40C3-BD7B-B5288F0EF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379412"/>
            <a:ext cx="4048125" cy="3228975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51E2F1F-966B-4776-8C6D-0D4B2AAD6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400" y="3468686"/>
            <a:ext cx="4254500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776372-04B6-4064-B0A1-5D26D86E6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" y="942975"/>
            <a:ext cx="6017986" cy="46101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30A08DB-5A30-46BA-88B1-CA5F2FA6C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247650"/>
            <a:ext cx="4476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0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</Words>
  <Application>Microsoft Office PowerPoint</Application>
  <PresentationFormat>Widescreen</PresentationFormat>
  <Paragraphs>2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Religione Cattolica bimbi 3,4 e 5 anni insegnante Fornaro Elisa: -una   casa speciale: la Chiesa-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  -una casa speciale: la chiesa-</dc:title>
  <dc:creator>Utente</dc:creator>
  <cp:lastModifiedBy>Utente</cp:lastModifiedBy>
  <cp:revision>30</cp:revision>
  <dcterms:created xsi:type="dcterms:W3CDTF">2020-05-24T08:03:46Z</dcterms:created>
  <dcterms:modified xsi:type="dcterms:W3CDTF">2020-05-25T06:55:51Z</dcterms:modified>
</cp:coreProperties>
</file>