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E56FD-CAD0-4D6C-A799-30B24CF11FF2}" type="datetimeFigureOut">
              <a:rPr lang="it-IT" smtClean="0"/>
              <a:t>06/05/2020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C4D44F-249F-43CB-B68B-A6FC8CA091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3877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C4D44F-249F-43CB-B68B-A6FC8CA09184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5556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C4D44F-249F-43CB-B68B-A6FC8CA09184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1279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EE96F7-1366-479F-B3EF-BAA180BB9A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C6FE52D-853A-44A5-A17D-82AE1734C5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397B80A-0ABD-4FCE-B330-D7AC04E58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AF20-7AB5-4760-BFDD-2A982A932219}" type="datetimeFigureOut">
              <a:rPr lang="it-IT" smtClean="0"/>
              <a:t>06/05/2020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E7421A4-47F6-40DC-A954-0B790ACF8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9D43AB0-0FF4-410E-AA24-5C1088AA8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0926-5867-44F2-9CB9-9F7DC6F1F3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9343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3E55E4-E9BA-42F5-AED0-4DD778929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CFF52F4-A4A0-49C5-A77B-4FFF66D087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E714DD0-222D-47AF-A2FC-DC0972489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AF20-7AB5-4760-BFDD-2A982A932219}" type="datetimeFigureOut">
              <a:rPr lang="it-IT" smtClean="0"/>
              <a:t>06/05/2020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C90486-CC64-42E5-A84E-B064DB204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7A18EF-01DE-47D3-B2BF-65E81FAEE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0926-5867-44F2-9CB9-9F7DC6F1F3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6353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197BB55-87CE-4F21-829B-8FE1CE6D3B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B07C422-C90D-4B3E-9F16-394918FBCB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DC4141F-D7EF-4B41-A070-A748B74A6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AF20-7AB5-4760-BFDD-2A982A932219}" type="datetimeFigureOut">
              <a:rPr lang="it-IT" smtClean="0"/>
              <a:t>06/05/2020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A69E916-8B6B-4A20-9CEE-6C618EB62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52968A7-80BD-4DB5-9D85-7363DE9B1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0926-5867-44F2-9CB9-9F7DC6F1F3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1369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5DC463-B6BF-43C6-A9F5-27D3A0DE8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8305368-E34C-416D-8BA5-30168752D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E71E38-9975-4FA0-A9B7-5670E912D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AF20-7AB5-4760-BFDD-2A982A932219}" type="datetimeFigureOut">
              <a:rPr lang="it-IT" smtClean="0"/>
              <a:t>06/05/2020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759B0D0-FD32-4858-BB53-F1A5E0A96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017714E-987E-496F-845E-32FEF6737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0926-5867-44F2-9CB9-9F7DC6F1F3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301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15B174-C85A-45AE-A087-84574D54D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F9BF042-F3CD-41E6-A8BD-E2BF0900E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A9A2942-384A-4A64-9726-20A90E8CF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AF20-7AB5-4760-BFDD-2A982A932219}" type="datetimeFigureOut">
              <a:rPr lang="it-IT" smtClean="0"/>
              <a:t>06/05/2020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CC7BE2F-A039-4024-BB57-0D54DF92E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3CDB02E-224D-4DD2-9058-44345C064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0926-5867-44F2-9CB9-9F7DC6F1F3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9277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2A40CB-8511-45DB-A1DC-1CF986A11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5AB471-2088-4277-B1EB-D245486276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CD4E936-0025-4C0A-AB50-8C69862098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AD19BDC-CC0B-43C1-889B-D1EFD4537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AF20-7AB5-4760-BFDD-2A982A932219}" type="datetimeFigureOut">
              <a:rPr lang="it-IT" smtClean="0"/>
              <a:t>06/05/2020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1078092-D0AA-486B-B037-EDBCBB33A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E7B26B0-2F32-4267-838B-8C4D52F63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0926-5867-44F2-9CB9-9F7DC6F1F3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6261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6CE568-3E7E-40BF-89E5-9B0C55D45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7153497-6CD6-4599-821A-4B50D0F02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76CD368-A892-421E-B33F-5B003A2F13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16A0263-EC6E-4DF2-A77B-C6B8CBBEA3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6A61093-B4D8-4BE5-939B-B599E685AA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EED492C-C08F-4276-A719-75C6769D1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AF20-7AB5-4760-BFDD-2A982A932219}" type="datetimeFigureOut">
              <a:rPr lang="it-IT" smtClean="0"/>
              <a:t>06/05/2020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3F68387-1997-4282-93CC-F56C6288B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6A0F11C-CE70-4E8E-81A3-5F095CDF7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0926-5867-44F2-9CB9-9F7DC6F1F3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482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AF9D88-CE9C-4BE6-9467-1665CD112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CBEF738-7FD1-4305-BFF2-EC75B6DF6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AF20-7AB5-4760-BFDD-2A982A932219}" type="datetimeFigureOut">
              <a:rPr lang="it-IT" smtClean="0"/>
              <a:t>06/05/2020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6C86BFF-1CA2-442B-A3D8-4CB7F7472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F620288-3B64-487B-B204-588B826A4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0926-5867-44F2-9CB9-9F7DC6F1F3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1811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E999AA3-D1DD-425E-8EB3-187401CF8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AF20-7AB5-4760-BFDD-2A982A932219}" type="datetimeFigureOut">
              <a:rPr lang="it-IT" smtClean="0"/>
              <a:t>06/05/2020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DD3AD22-4A90-4681-8A54-6B7E637B8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B5F4BB5-B14A-470B-A578-6D43DF618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0926-5867-44F2-9CB9-9F7DC6F1F3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0135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A720A5-9DB4-420F-BD85-B5027AD6A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E479FD-2AD5-413A-9C9D-7F9BEBC01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2D521AC-CD6D-4C15-BB19-481619A582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25CDF22-2F91-42FB-9FC3-55F20A64E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AF20-7AB5-4760-BFDD-2A982A932219}" type="datetimeFigureOut">
              <a:rPr lang="it-IT" smtClean="0"/>
              <a:t>06/05/2020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F4701C2-8484-4A7D-842E-48889FCDE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AD3D683-3388-417E-8AF8-E05E3FD83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0926-5867-44F2-9CB9-9F7DC6F1F3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1134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D413B0-D625-48CE-9DDD-8813FBF9A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9F75650-7A81-498C-8C11-A2DD5574C9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9C498E0-DF50-4FBC-8076-A6AB08EEBB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7A18BD8-93FB-4549-8232-324C615BA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AF20-7AB5-4760-BFDD-2A982A932219}" type="datetimeFigureOut">
              <a:rPr lang="it-IT" smtClean="0"/>
              <a:t>06/05/2020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B7CF74D-7B43-4908-A58E-511E5511D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CDC7918-A3C1-4AF8-930F-069280B49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0926-5867-44F2-9CB9-9F7DC6F1F3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9544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5E0C6C7-3BC1-4B4D-B4BC-96B81D87A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1523DA6-6F31-4710-84C4-4BCC0E3F79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9971AE7-12FF-4895-95A7-AB235628C4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6AF20-7AB5-4760-BFDD-2A982A932219}" type="datetimeFigureOut">
              <a:rPr lang="it-IT" smtClean="0"/>
              <a:t>06/05/2020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D14ED15-83DA-4614-90EA-A5F6624ED6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751E39-54A8-499C-BFB0-04B88C4B26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30926-5867-44F2-9CB9-9F7DC6F1F3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2904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E6BC9A-0BF0-4798-88B8-0F3C177F71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926432"/>
          </a:xfrm>
        </p:spPr>
        <p:txBody>
          <a:bodyPr/>
          <a:lstStyle/>
          <a:p>
            <a:r>
              <a:rPr lang="it-IT" dirty="0"/>
              <a:t>IL MARE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BF52882-9AA6-4236-95C3-5A149CE4B1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0410" y="926433"/>
            <a:ext cx="9144000" cy="1655762"/>
          </a:xfrm>
        </p:spPr>
        <p:txBody>
          <a:bodyPr/>
          <a:lstStyle/>
          <a:p>
            <a:r>
              <a:rPr lang="it-IT" dirty="0"/>
              <a:t>DOCENTE ALLOCCA CARMELA</a:t>
            </a:r>
          </a:p>
          <a:p>
            <a:r>
              <a:rPr lang="it-IT" dirty="0"/>
              <a:t>Il mare è una grande </a:t>
            </a:r>
            <a:r>
              <a:rPr lang="it-IT"/>
              <a:t>distesa di acqua </a:t>
            </a:r>
            <a:r>
              <a:rPr lang="it-IT" dirty="0"/>
              <a:t>salata sempre in movimento che copre gran parte del nostro pianeta.</a:t>
            </a:r>
          </a:p>
        </p:txBody>
      </p:sp>
      <p:pic>
        <p:nvPicPr>
          <p:cNvPr id="5" name="Immagine 4" descr="Immagine che contiene acqua, natura, finestra, oceano&#10;&#10;Descrizione generata automaticamente">
            <a:extLst>
              <a:ext uri="{FF2B5EF4-FFF2-40B4-BE49-F238E27FC236}">
                <a16:creationId xmlns:a16="http://schemas.microsoft.com/office/drawing/2014/main" id="{3E2D9E95-8E01-4C6B-B290-321CE5B203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241" y="3003301"/>
            <a:ext cx="7567863" cy="3231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987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042159-3E4E-43A8-A906-7CC07C294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36883"/>
            <a:ext cx="10515600" cy="1552072"/>
          </a:xfrm>
        </p:spPr>
        <p:txBody>
          <a:bodyPr/>
          <a:lstStyle/>
          <a:p>
            <a:r>
              <a:rPr lang="it-IT" dirty="0"/>
              <a:t>LE CARATTERISTICHE DEL MARE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E749CA-C45E-4E36-AF75-BC1393A2B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6275"/>
            <a:ext cx="10515600" cy="3188368"/>
          </a:xfrm>
        </p:spPr>
        <p:txBody>
          <a:bodyPr/>
          <a:lstStyle/>
          <a:p>
            <a:r>
              <a:rPr lang="it-IT" dirty="0"/>
              <a:t>La</a:t>
            </a:r>
            <a:r>
              <a:rPr lang="it-IT" dirty="0">
                <a:solidFill>
                  <a:srgbClr val="C00000"/>
                </a:solidFill>
              </a:rPr>
              <a:t> costa</a:t>
            </a:r>
            <a:r>
              <a:rPr lang="it-IT" dirty="0"/>
              <a:t>, che può essere bassa e sabbiosa o alta e rocciosa, è il punto in cui terra e mare si incontrano. Le </a:t>
            </a:r>
            <a:r>
              <a:rPr lang="it-IT" dirty="0">
                <a:solidFill>
                  <a:srgbClr val="C00000"/>
                </a:solidFill>
              </a:rPr>
              <a:t>onde</a:t>
            </a:r>
            <a:r>
              <a:rPr lang="it-IT" dirty="0"/>
              <a:t>, scavando la roccia, formano grotte e insenature. Quelle piccole si chiamano baie, quelle più grandi e profonde si chiamano </a:t>
            </a:r>
            <a:r>
              <a:rPr lang="it-IT" dirty="0">
                <a:solidFill>
                  <a:srgbClr val="C00000"/>
                </a:solidFill>
              </a:rPr>
              <a:t>golfi</a:t>
            </a:r>
            <a:r>
              <a:rPr lang="it-IT" dirty="0"/>
              <a:t> e qui l’uomo costruisce i</a:t>
            </a:r>
            <a:r>
              <a:rPr lang="it-IT" dirty="0">
                <a:solidFill>
                  <a:srgbClr val="C00000"/>
                </a:solidFill>
              </a:rPr>
              <a:t> porti</a:t>
            </a:r>
            <a:r>
              <a:rPr lang="it-IT" dirty="0"/>
              <a:t>. Dove la costa si allunga nel mare con una sporgenza montuosa si ha un </a:t>
            </a:r>
            <a:r>
              <a:rPr lang="it-IT" dirty="0">
                <a:solidFill>
                  <a:srgbClr val="C00000"/>
                </a:solidFill>
              </a:rPr>
              <a:t>promontorio</a:t>
            </a:r>
            <a:r>
              <a:rPr lang="it-IT" dirty="0"/>
              <a:t>. La </a:t>
            </a:r>
            <a:r>
              <a:rPr lang="it-IT" dirty="0">
                <a:solidFill>
                  <a:srgbClr val="C00000"/>
                </a:solidFill>
              </a:rPr>
              <a:t>penisola, </a:t>
            </a:r>
            <a:r>
              <a:rPr lang="it-IT" dirty="0"/>
              <a:t>invece, è una lingua di terra circondata dall’acqua da tre lati. Le terre totalmente circondate al mare si chiamano</a:t>
            </a:r>
            <a:r>
              <a:rPr lang="it-IT" dirty="0">
                <a:solidFill>
                  <a:srgbClr val="C00000"/>
                </a:solidFill>
              </a:rPr>
              <a:t> isole</a:t>
            </a:r>
            <a:r>
              <a:rPr lang="it-IT" dirty="0"/>
              <a:t>. Un a</a:t>
            </a:r>
            <a:r>
              <a:rPr lang="it-IT" dirty="0">
                <a:solidFill>
                  <a:srgbClr val="C00000"/>
                </a:solidFill>
              </a:rPr>
              <a:t>rcipelago</a:t>
            </a:r>
            <a:r>
              <a:rPr lang="it-IT" dirty="0"/>
              <a:t> è un gruppo di</a:t>
            </a:r>
            <a:r>
              <a:rPr lang="it-IT" dirty="0">
                <a:solidFill>
                  <a:srgbClr val="C00000"/>
                </a:solidFill>
              </a:rPr>
              <a:t> isole </a:t>
            </a:r>
            <a:r>
              <a:rPr lang="it-IT" dirty="0"/>
              <a:t>vicine.</a:t>
            </a:r>
          </a:p>
        </p:txBody>
      </p:sp>
      <p:pic>
        <p:nvPicPr>
          <p:cNvPr id="6" name="Immagine 5" descr="Immagine che contiene stampante&#10;&#10;Descrizione generata automaticamente">
            <a:extLst>
              <a:ext uri="{FF2B5EF4-FFF2-40B4-BE49-F238E27FC236}">
                <a16:creationId xmlns:a16="http://schemas.microsoft.com/office/drawing/2014/main" id="{9F5D1EBE-6225-4028-8447-89252AA777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4996" y="4054643"/>
            <a:ext cx="6597982" cy="2803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570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E2ED6F9-63C3-4A8D-9BB4-1EA6253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514B59D-67B3-423F-A259-92DF1EC83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4495466"/>
            <a:ext cx="3611880" cy="1536192"/>
          </a:xfrm>
        </p:spPr>
        <p:txBody>
          <a:bodyPr>
            <a:normAutofit/>
          </a:bodyPr>
          <a:lstStyle/>
          <a:p>
            <a:r>
              <a:rPr lang="it-IT" sz="3200"/>
              <a:t>I MOVIMENTI DEL MARE</a:t>
            </a:r>
          </a:p>
        </p:txBody>
      </p:sp>
      <p:pic>
        <p:nvPicPr>
          <p:cNvPr id="5" name="Immagine 4" descr="Immagine che contiene acqua, onda, facendosurf, esterni&#10;&#10;Descrizione generata automaticamente">
            <a:extLst>
              <a:ext uri="{FF2B5EF4-FFF2-40B4-BE49-F238E27FC236}">
                <a16:creationId xmlns:a16="http://schemas.microsoft.com/office/drawing/2014/main" id="{A540AD58-ABC5-4834-A7C0-8A5C02E845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3" b="19499"/>
          <a:stretch/>
        </p:blipFill>
        <p:spPr>
          <a:xfrm>
            <a:off x="20" y="10"/>
            <a:ext cx="12191980" cy="399447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525441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AD903A-8024-492A-B15D-49D244F87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826" y="4495466"/>
            <a:ext cx="6061022" cy="1536192"/>
          </a:xfrm>
        </p:spPr>
        <p:txBody>
          <a:bodyPr anchor="ctr">
            <a:normAutofit/>
          </a:bodyPr>
          <a:lstStyle/>
          <a:p>
            <a:r>
              <a:rPr lang="it-IT" sz="1500"/>
              <a:t>Le onde sono movimenti del mare causati dal vento.</a:t>
            </a:r>
          </a:p>
          <a:p>
            <a:r>
              <a:rPr lang="it-IT" sz="1500"/>
              <a:t>Le correnti marine sono flussi d’acqua calda o fredda che attraversano il mare in profondità.</a:t>
            </a:r>
          </a:p>
          <a:p>
            <a:r>
              <a:rPr lang="it-IT" sz="1500"/>
              <a:t>Le maree sono abbassamenti e innalzamenti a intervalli regolari dell’acqua marina a causa dell’attrazione esercitata dalla luna sul mare.</a:t>
            </a:r>
          </a:p>
        </p:txBody>
      </p:sp>
    </p:spTree>
    <p:extLst>
      <p:ext uri="{BB962C8B-B14F-4D97-AF65-F5344CB8AC3E}">
        <p14:creationId xmlns:p14="http://schemas.microsoft.com/office/powerpoint/2010/main" val="11929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A3E3A8-DD38-4728-A716-EC20D5F85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47106"/>
          </a:xfrm>
        </p:spPr>
        <p:txBody>
          <a:bodyPr>
            <a:normAutofit fontScale="90000"/>
          </a:bodyPr>
          <a:lstStyle/>
          <a:p>
            <a:r>
              <a:rPr lang="it-IT" dirty="0"/>
              <a:t>PIANTE E ANIMALI DEL MARE</a:t>
            </a:r>
            <a:br>
              <a:rPr lang="it-IT" dirty="0"/>
            </a:br>
            <a:endParaRPr lang="it-IT" dirty="0"/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BE0E06C7-FED4-45C8-B1D5-C33C76F8A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2684"/>
            <a:ext cx="10515600" cy="5154279"/>
          </a:xfrm>
        </p:spPr>
        <p:txBody>
          <a:bodyPr/>
          <a:lstStyle/>
          <a:p>
            <a:r>
              <a:rPr lang="it-IT" dirty="0"/>
              <a:t>Lungo la costa italiana c’è una vegetazione, la macchia mediterranea, costituita da arbusti, cespugli e alberi come l’oleandro, il ginepro, i pini marittimi, le querce da sughero, i fichi d’India, il mirto, il rosmarino e la ginestra. Vicino alla superfice dell’acqua e fino a 200m di profondità, crescono le alghe. Nel mare vivono pesci, molluschi e crostacei.</a:t>
            </a:r>
          </a:p>
        </p:txBody>
      </p:sp>
      <p:pic>
        <p:nvPicPr>
          <p:cNvPr id="5" name="Immagine 4" descr="Immagine che contiene testo, mappa&#10;&#10;Descrizione generata automaticamente">
            <a:extLst>
              <a:ext uri="{FF2B5EF4-FFF2-40B4-BE49-F238E27FC236}">
                <a16:creationId xmlns:a16="http://schemas.microsoft.com/office/drawing/2014/main" id="{3F1012E0-D82A-4801-AD5C-A920CE469D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011" y="3164304"/>
            <a:ext cx="7700210" cy="3537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218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3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E0453B6B-C692-4DB4-B783-8EA5180BE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it-IT" sz="4000">
                <a:solidFill>
                  <a:srgbClr val="FFFFFF"/>
                </a:solidFill>
              </a:rPr>
              <a:t>L’UOMO E IL MARE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CEBDEF7-DF42-4E33-B757-2F8E47E03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r>
              <a:rPr lang="it-IT" sz="2400"/>
              <a:t>La pesca è fonte di lavoro e viene praticata in alto mare con pescherecci forniti di celle frigorifere.</a:t>
            </a:r>
          </a:p>
          <a:p>
            <a:r>
              <a:rPr lang="it-IT" sz="2400"/>
              <a:t>Una delle maggiori fonti di ricchezza è il turismo, le località di mare sono attrezzate per offrire ai turisti servizi, divertimento e riposo.</a:t>
            </a:r>
          </a:p>
          <a:p>
            <a:pPr marL="0" indent="0">
              <a:buNone/>
            </a:pPr>
            <a:endParaRPr lang="it-IT" sz="2400"/>
          </a:p>
        </p:txBody>
      </p:sp>
      <p:pic>
        <p:nvPicPr>
          <p:cNvPr id="5" name="Immagine 4" descr="Immagine che contiene spiaggia, esterni, acqua, persone&#10;&#10;Descrizione generata automaticamente">
            <a:extLst>
              <a:ext uri="{FF2B5EF4-FFF2-40B4-BE49-F238E27FC236}">
                <a16:creationId xmlns:a16="http://schemas.microsoft.com/office/drawing/2014/main" id="{8D387032-CDA1-480B-B3E0-FE54CB31D0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34" r="-1" b="-1"/>
          <a:stretch/>
        </p:blipFill>
        <p:spPr>
          <a:xfrm>
            <a:off x="6098892" y="2492376"/>
            <a:ext cx="4802404" cy="356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652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535CCD-D320-4A73-A454-63733C0BC3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0A2CBB1-F675-45F7-A385-3B203B39C4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8" name="Immagine 7" descr="Immagine che contiene screenshot&#10;&#10;Descrizione generata automaticamente">
            <a:extLst>
              <a:ext uri="{FF2B5EF4-FFF2-40B4-BE49-F238E27FC236}">
                <a16:creationId xmlns:a16="http://schemas.microsoft.com/office/drawing/2014/main" id="{776F3131-0410-416C-80F4-9C1CB012BB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81" y="0"/>
            <a:ext cx="5793419" cy="685800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12978BA1-48D7-43E2-A6A2-F3910E2441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3758" y="0"/>
            <a:ext cx="61882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8475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315</Words>
  <Application>Microsoft Office PowerPoint</Application>
  <PresentationFormat>Widescreen</PresentationFormat>
  <Paragraphs>16</Paragraphs>
  <Slides>6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IL MARE</vt:lpstr>
      <vt:lpstr>LE CARATTERISTICHE DEL MARE</vt:lpstr>
      <vt:lpstr>I MOVIMENTI DEL MARE</vt:lpstr>
      <vt:lpstr>PIANTE E ANIMALI DEL MARE </vt:lpstr>
      <vt:lpstr>L’UOMO E IL MARE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MARE</dc:title>
  <dc:creator>CHIARA MANNA</dc:creator>
  <cp:lastModifiedBy>CHIARA MANNA</cp:lastModifiedBy>
  <cp:revision>3</cp:revision>
  <dcterms:created xsi:type="dcterms:W3CDTF">2020-05-06T05:24:31Z</dcterms:created>
  <dcterms:modified xsi:type="dcterms:W3CDTF">2020-05-06T06:40:00Z</dcterms:modified>
</cp:coreProperties>
</file>