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54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67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454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85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39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33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38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7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44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24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3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EEC7D-E4B9-43FD-AB10-C6EAEC2A867A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6F43-2D8D-447B-8C25-37055089A5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56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0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1259632" y="2780928"/>
            <a:ext cx="4320480" cy="390628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475656" y="4509120"/>
            <a:ext cx="38164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Campo di esperienza: immagini  e colori</a:t>
            </a:r>
          </a:p>
          <a:p>
            <a:r>
              <a:rPr lang="it-IT" sz="2000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Obiettivo: comunica ed esprime emozioni con diverse forme di espressività artistica </a:t>
            </a:r>
            <a:endParaRPr lang="it-IT" sz="2000" dirty="0">
              <a:solidFill>
                <a:srgbClr val="66006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27684" y="3048356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8000"/>
                </a:solidFill>
                <a:latin typeface="Brush Script MT" pitchFamily="66" charset="0"/>
              </a:rPr>
              <a:t>Docente: Livia Pedalino</a:t>
            </a:r>
          </a:p>
          <a:p>
            <a:r>
              <a:rPr lang="it-IT" sz="2800" dirty="0" err="1" smtClean="0">
                <a:solidFill>
                  <a:srgbClr val="008000"/>
                </a:solidFill>
                <a:latin typeface="Brush Script MT" pitchFamily="66" charset="0"/>
              </a:rPr>
              <a:t>Sez.A</a:t>
            </a:r>
            <a:r>
              <a:rPr lang="it-IT" sz="2800" dirty="0" smtClean="0">
                <a:solidFill>
                  <a:srgbClr val="008000"/>
                </a:solidFill>
                <a:latin typeface="Brush Script MT" pitchFamily="66" charset="0"/>
              </a:rPr>
              <a:t> Capoluogo</a:t>
            </a:r>
          </a:p>
          <a:p>
            <a:r>
              <a:rPr lang="it-IT" sz="2800" dirty="0" smtClean="0">
                <a:solidFill>
                  <a:srgbClr val="008000"/>
                </a:solidFill>
                <a:latin typeface="Brush Script MT" pitchFamily="66" charset="0"/>
              </a:rPr>
              <a:t>Bambini 4 anni </a:t>
            </a:r>
          </a:p>
        </p:txBody>
      </p:sp>
    </p:spTree>
    <p:extLst>
      <p:ext uri="{BB962C8B-B14F-4D97-AF65-F5344CB8AC3E}">
        <p14:creationId xmlns:p14="http://schemas.microsoft.com/office/powerpoint/2010/main" val="18783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erris dir="l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507-WA00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000">
        <p14:window dir="vert"/>
      </p:transition>
    </mc:Choice>
    <mc:Fallback xmlns="">
      <p:transition spd="slow" advTm="1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4055" r="3454" b="11473"/>
          <a:stretch/>
        </p:blipFill>
        <p:spPr>
          <a:xfrm>
            <a:off x="-19681" y="2984554"/>
            <a:ext cx="5292080" cy="390701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/>
          <a:stretch/>
        </p:blipFill>
        <p:spPr>
          <a:xfrm>
            <a:off x="4324961" y="1"/>
            <a:ext cx="4833784" cy="298455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r="10839" b="8672"/>
          <a:stretch/>
        </p:blipFill>
        <p:spPr>
          <a:xfrm>
            <a:off x="-28243" y="0"/>
            <a:ext cx="4600243" cy="298455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272399" y="3933056"/>
            <a:ext cx="39287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Buon Lavoro!</a:t>
            </a:r>
          </a:p>
        </p:txBody>
      </p:sp>
    </p:spTree>
    <p:extLst>
      <p:ext uri="{BB962C8B-B14F-4D97-AF65-F5344CB8AC3E}">
        <p14:creationId xmlns:p14="http://schemas.microsoft.com/office/powerpoint/2010/main" val="22706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31</Words>
  <Application>Microsoft Office PowerPoint</Application>
  <PresentationFormat>Presentazione su schermo (4:3)</PresentationFormat>
  <Paragraphs>6</Paragraphs>
  <Slides>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HOME</dc:creator>
  <cp:lastModifiedBy>HOME</cp:lastModifiedBy>
  <cp:revision>10</cp:revision>
  <dcterms:created xsi:type="dcterms:W3CDTF">2020-05-07T10:16:22Z</dcterms:created>
  <dcterms:modified xsi:type="dcterms:W3CDTF">2020-05-07T18:51:18Z</dcterms:modified>
</cp:coreProperties>
</file>