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ogg" ContentType="audio/unknown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9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C30D903-8CB9-4D7F-86DC-6652445C992C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FADD8EE-0FA9-47B8-98D6-1554FAB9BF3F}" type="slidenum">
              <a:rPr lang="it-IT" smtClean="0"/>
              <a:t>‹N›</a:t>
            </a:fld>
            <a:endParaRPr lang="it-IT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D903-8CB9-4D7F-86DC-6652445C992C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D8EE-0FA9-47B8-98D6-1554FAB9BF3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D903-8CB9-4D7F-86DC-6652445C992C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D8EE-0FA9-47B8-98D6-1554FAB9BF3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D903-8CB9-4D7F-86DC-6652445C992C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D8EE-0FA9-47B8-98D6-1554FAB9BF3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D903-8CB9-4D7F-86DC-6652445C992C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D8EE-0FA9-47B8-98D6-1554FAB9BF3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D903-8CB9-4D7F-86DC-6652445C992C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D8EE-0FA9-47B8-98D6-1554FAB9BF3F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D903-8CB9-4D7F-86DC-6652445C992C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D8EE-0FA9-47B8-98D6-1554FAB9BF3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D903-8CB9-4D7F-86DC-6652445C992C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D8EE-0FA9-47B8-98D6-1554FAB9BF3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D903-8CB9-4D7F-86DC-6652445C992C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D8EE-0FA9-47B8-98D6-1554FAB9BF3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D903-8CB9-4D7F-86DC-6652445C992C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D8EE-0FA9-47B8-98D6-1554FAB9BF3F}" type="slidenum">
              <a:rPr lang="it-IT" smtClean="0"/>
              <a:t>‹N›</a:t>
            </a:fld>
            <a:endParaRPr lang="it-IT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D903-8CB9-4D7F-86DC-6652445C992C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DD8EE-0FA9-47B8-98D6-1554FAB9BF3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C30D903-8CB9-4D7F-86DC-6652445C992C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FADD8EE-0FA9-47B8-98D6-1554FAB9BF3F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ogg"/><Relationship Id="rId1" Type="http://schemas.microsoft.com/office/2007/relationships/media" Target="../media/media1.ogg"/><Relationship Id="rId5" Type="http://schemas.openxmlformats.org/officeDocument/2006/relationships/image" Target="../media/image4.jf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7753984" cy="61387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Festa della mamma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736432" y="5074136"/>
            <a:ext cx="1979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Docente: Giglio Francesca</a:t>
            </a:r>
            <a:br>
              <a:rPr lang="it-IT" dirty="0" smtClean="0"/>
            </a:br>
            <a:r>
              <a:rPr lang="it-IT" dirty="0" smtClean="0"/>
              <a:t>Sez. D plesso Capoluogo</a:t>
            </a:r>
            <a:br>
              <a:rPr lang="it-IT" dirty="0" smtClean="0"/>
            </a:br>
            <a:r>
              <a:rPr lang="it-IT" dirty="0" smtClean="0"/>
              <a:t>Alunni 4 anni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17576"/>
            <a:ext cx="6387238" cy="312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9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mma is the best.og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304224"/>
            <a:ext cx="1224136" cy="122413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89560"/>
            <a:ext cx="597666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bac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280" y="1323970"/>
            <a:ext cx="8197472" cy="455882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866920" y="800750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Canzone i baci della mamma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4798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2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24</TotalTime>
  <Words>12</Words>
  <Application>Microsoft Office PowerPoint</Application>
  <PresentationFormat>Presentazione su schermo (4:3)</PresentationFormat>
  <Paragraphs>3</Paragraphs>
  <Slides>3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4" baseType="lpstr">
      <vt:lpstr>Austin</vt:lpstr>
      <vt:lpstr>Festa della mamma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Festa della mamma</dc:title>
  <dc:creator>Utente</dc:creator>
  <cp:lastModifiedBy>Utente</cp:lastModifiedBy>
  <cp:revision>5</cp:revision>
  <dcterms:created xsi:type="dcterms:W3CDTF">2020-05-07T13:32:07Z</dcterms:created>
  <dcterms:modified xsi:type="dcterms:W3CDTF">2020-05-07T19:35:21Z</dcterms:modified>
</cp:coreProperties>
</file>