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8" r:id="rId3"/>
    <p:sldId id="259" r:id="rId4"/>
    <p:sldId id="261" r:id="rId5"/>
    <p:sldId id="262" r:id="rId6"/>
    <p:sldId id="267" r:id="rId7"/>
    <p:sldId id="268" r:id="rId8"/>
    <p:sldId id="272" r:id="rId9"/>
    <p:sldId id="263" r:id="rId10"/>
    <p:sldId id="265" r:id="rId11"/>
    <p:sldId id="269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2D7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B091-E4C5-4071-B0F6-D1195123CA40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BE5-20A1-4B2B-A67E-7D4DE0A407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25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B091-E4C5-4071-B0F6-D1195123CA40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BE5-20A1-4B2B-A67E-7D4DE0A407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485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B091-E4C5-4071-B0F6-D1195123CA40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BE5-20A1-4B2B-A67E-7D4DE0A407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19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B091-E4C5-4071-B0F6-D1195123CA40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BE5-20A1-4B2B-A67E-7D4DE0A407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63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B091-E4C5-4071-B0F6-D1195123CA40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BE5-20A1-4B2B-A67E-7D4DE0A407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37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B091-E4C5-4071-B0F6-D1195123CA40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BE5-20A1-4B2B-A67E-7D4DE0A407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553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B091-E4C5-4071-B0F6-D1195123CA40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BE5-20A1-4B2B-A67E-7D4DE0A407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870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B091-E4C5-4071-B0F6-D1195123CA40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BE5-20A1-4B2B-A67E-7D4DE0A407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16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B091-E4C5-4071-B0F6-D1195123CA40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BE5-20A1-4B2B-A67E-7D4DE0A407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6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B091-E4C5-4071-B0F6-D1195123CA40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BE5-20A1-4B2B-A67E-7D4DE0A407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448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B091-E4C5-4071-B0F6-D1195123CA40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DBE5-20A1-4B2B-A67E-7D4DE0A407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64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2B091-E4C5-4071-B0F6-D1195123CA40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5DBE5-20A1-4B2B-A67E-7D4DE0A407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05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A-jUj_9Uzw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-243408"/>
            <a:ext cx="9144000" cy="710140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76200">
            <a:solidFill>
              <a:srgbClr val="3B42D7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it-IT" b="1" dirty="0" smtClean="0">
                <a:solidFill>
                  <a:srgbClr val="3B42D7"/>
                </a:solidFill>
              </a:rPr>
              <a:t>WEATHER</a:t>
            </a:r>
            <a:endParaRPr lang="it-IT" b="1" dirty="0">
              <a:solidFill>
                <a:srgbClr val="3B42D7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5661248"/>
            <a:ext cx="7048872" cy="792088"/>
          </a:xfrm>
        </p:spPr>
        <p:txBody>
          <a:bodyPr>
            <a:normAutofit/>
          </a:bodyPr>
          <a:lstStyle/>
          <a:p>
            <a:pPr algn="l"/>
            <a:r>
              <a:rPr lang="it-IT" sz="2800" dirty="0" smtClean="0">
                <a:solidFill>
                  <a:srgbClr val="3B42D7"/>
                </a:solidFill>
              </a:rPr>
              <a:t>II E CAPOLUOGO</a:t>
            </a:r>
            <a:endParaRPr lang="it-IT" sz="2800" dirty="0">
              <a:solidFill>
                <a:srgbClr val="3B42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02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8" name="Picture 2" descr="C:\Documents and Settings\MyPc\Desktop\weather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3" y="764704"/>
            <a:ext cx="6252622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5508104" y="1484784"/>
            <a:ext cx="23762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it-IT" sz="3600" b="1" dirty="0" smtClean="0">
              <a:solidFill>
                <a:srgbClr val="FF0000"/>
              </a:solidFill>
            </a:endParaRPr>
          </a:p>
          <a:p>
            <a:pPr algn="r"/>
            <a:endParaRPr lang="it-IT" sz="3600" b="1" dirty="0">
              <a:solidFill>
                <a:srgbClr val="FF0000"/>
              </a:solidFill>
            </a:endParaRPr>
          </a:p>
          <a:p>
            <a:pPr algn="r"/>
            <a:endParaRPr lang="it-IT" sz="3600" b="1" dirty="0" smtClean="0">
              <a:solidFill>
                <a:srgbClr val="FF0000"/>
              </a:solidFill>
            </a:endParaRPr>
          </a:p>
          <a:p>
            <a:pPr algn="r"/>
            <a:endParaRPr lang="it-IT" sz="3600" b="1" dirty="0" smtClean="0">
              <a:solidFill>
                <a:srgbClr val="FF0000"/>
              </a:solidFill>
            </a:endParaRPr>
          </a:p>
          <a:p>
            <a:pPr algn="r"/>
            <a:r>
              <a:rPr lang="it-IT" sz="3600" b="1" dirty="0" smtClean="0">
                <a:solidFill>
                  <a:srgbClr val="FF0000"/>
                </a:solidFill>
              </a:rPr>
              <a:t>   </a:t>
            </a:r>
            <a:r>
              <a:rPr lang="it-IT" sz="4000" b="1" dirty="0" smtClean="0">
                <a:solidFill>
                  <a:srgbClr val="FF0000"/>
                </a:solidFill>
              </a:rPr>
              <a:t> </a:t>
            </a:r>
            <a:r>
              <a:rPr lang="it-IT" sz="4000" b="1" dirty="0" err="1" smtClean="0">
                <a:solidFill>
                  <a:srgbClr val="FF0000"/>
                </a:solidFill>
              </a:rPr>
              <a:t>It’s</a:t>
            </a:r>
            <a:r>
              <a:rPr lang="it-IT" sz="4000" b="1" dirty="0" smtClean="0">
                <a:solidFill>
                  <a:srgbClr val="FF0000"/>
                </a:solidFill>
              </a:rPr>
              <a:t> </a:t>
            </a:r>
            <a:r>
              <a:rPr lang="it-IT" sz="4000" b="1" dirty="0" smtClean="0">
                <a:solidFill>
                  <a:srgbClr val="FF0000"/>
                </a:solidFill>
              </a:rPr>
              <a:t>hot</a:t>
            </a:r>
            <a:endParaRPr lang="it-IT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74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pPr algn="l"/>
            <a:r>
              <a:rPr lang="it-IT" sz="4000" b="1" dirty="0" err="1" smtClean="0"/>
              <a:t>Listen</a:t>
            </a:r>
            <a:r>
              <a:rPr lang="it-IT" sz="4000" b="1" dirty="0" smtClean="0"/>
              <a:t> and </a:t>
            </a:r>
            <a:r>
              <a:rPr lang="it-IT" sz="4000" b="1" dirty="0" err="1" smtClean="0"/>
              <a:t>repeat</a:t>
            </a:r>
            <a:r>
              <a:rPr lang="it-IT" sz="4000" b="1" dirty="0" smtClean="0"/>
              <a:t/>
            </a:r>
            <a:br>
              <a:rPr lang="it-IT" sz="4000" b="1" dirty="0" smtClean="0"/>
            </a:br>
            <a:r>
              <a:rPr lang="it-IT" sz="4000" b="1" dirty="0" smtClean="0"/>
              <a:t/>
            </a:r>
            <a:br>
              <a:rPr lang="it-IT" sz="4000" b="1" dirty="0" smtClean="0"/>
            </a:br>
            <a:r>
              <a:rPr lang="it-IT" sz="4000" b="1" dirty="0" smtClean="0">
                <a:hlinkClick r:id="rId2"/>
              </a:rPr>
              <a:t>https://www.youtube.com/watch?v=nA-jUj_9Uzw</a:t>
            </a:r>
            <a:r>
              <a:rPr lang="it-IT" sz="4000" dirty="0"/>
              <a:t/>
            </a:r>
            <a:br>
              <a:rPr lang="it-IT" sz="4000" dirty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/>
              <a:t/>
            </a:r>
            <a:br>
              <a:rPr lang="it-IT" sz="4000" dirty="0"/>
            </a:br>
            <a:r>
              <a:rPr lang="it-IT" sz="4000" b="1" dirty="0" smtClean="0"/>
              <a:t>On </a:t>
            </a:r>
            <a:r>
              <a:rPr lang="it-IT" sz="4000" b="1" dirty="0" err="1"/>
              <a:t>your</a:t>
            </a:r>
            <a:r>
              <a:rPr lang="it-IT" sz="4000" b="1" dirty="0"/>
              <a:t> </a:t>
            </a:r>
            <a:r>
              <a:rPr lang="it-IT" sz="4000" b="1" dirty="0" err="1"/>
              <a:t>copybooks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err="1" smtClean="0"/>
              <a:t>Draw</a:t>
            </a:r>
            <a:r>
              <a:rPr lang="it-IT" sz="4000" dirty="0" smtClean="0"/>
              <a:t> and </a:t>
            </a:r>
            <a:r>
              <a:rPr lang="it-IT" sz="4000" dirty="0" err="1" smtClean="0"/>
              <a:t>colour</a:t>
            </a:r>
            <a:r>
              <a:rPr lang="it-IT" sz="4000" dirty="0" smtClean="0"/>
              <a:t>. </a:t>
            </a:r>
            <a:r>
              <a:rPr lang="it-IT" sz="4000" dirty="0" err="1" smtClean="0"/>
              <a:t>Then</a:t>
            </a:r>
            <a:r>
              <a:rPr lang="it-IT" sz="4000" dirty="0" smtClean="0"/>
              <a:t> copy the </a:t>
            </a:r>
            <a:r>
              <a:rPr lang="it-IT" sz="4000" dirty="0" err="1" smtClean="0"/>
              <a:t>words</a:t>
            </a:r>
            <a:r>
              <a:rPr lang="it-IT" sz="4000" dirty="0" smtClean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184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64807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12700"/>
          </a:effectLst>
        </p:spPr>
        <p:txBody>
          <a:bodyPr>
            <a:normAutofit fontScale="90000"/>
          </a:bodyPr>
          <a:lstStyle/>
          <a:p>
            <a:r>
              <a:rPr lang="it-IT" sz="4000" dirty="0" err="1" smtClean="0"/>
              <a:t>What’s</a:t>
            </a:r>
            <a:r>
              <a:rPr lang="it-IT" sz="4000" dirty="0" smtClean="0"/>
              <a:t>  the </a:t>
            </a:r>
            <a:r>
              <a:rPr lang="it-IT" sz="4000" dirty="0" err="1" smtClean="0"/>
              <a:t>Weather</a:t>
            </a:r>
            <a:r>
              <a:rPr lang="it-IT" sz="4000" dirty="0" smtClean="0"/>
              <a:t> </a:t>
            </a:r>
            <a:r>
              <a:rPr lang="it-IT" sz="4000" dirty="0" err="1" smtClean="0"/>
              <a:t>like</a:t>
            </a:r>
            <a:r>
              <a:rPr lang="it-IT" sz="4000" dirty="0" smtClean="0"/>
              <a:t> </a:t>
            </a:r>
            <a:r>
              <a:rPr lang="it-IT" sz="4000" dirty="0" err="1" smtClean="0"/>
              <a:t>today</a:t>
            </a:r>
            <a:r>
              <a:rPr lang="it-IT" sz="4000" dirty="0" smtClean="0"/>
              <a:t>? </a:t>
            </a:r>
            <a:endParaRPr lang="it-IT" sz="4000" dirty="0"/>
          </a:p>
        </p:txBody>
      </p:sp>
      <p:pic>
        <p:nvPicPr>
          <p:cNvPr id="5" name="Picture 2" descr="C:\Documents and Settings\MyPc\Desktop\weather\weath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72816"/>
            <a:ext cx="5328592" cy="46824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</p:pic>
    </p:spTree>
    <p:extLst>
      <p:ext uri="{BB962C8B-B14F-4D97-AF65-F5344CB8AC3E}">
        <p14:creationId xmlns:p14="http://schemas.microsoft.com/office/powerpoint/2010/main" val="207235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3008313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dirty="0" smtClean="0">
                <a:solidFill>
                  <a:srgbClr val="FF0000"/>
                </a:solidFill>
              </a:rPr>
              <a:t/>
            </a:r>
            <a:br>
              <a:rPr lang="it-IT" sz="2800" dirty="0" smtClean="0">
                <a:solidFill>
                  <a:srgbClr val="FF0000"/>
                </a:solidFill>
              </a:rPr>
            </a:br>
            <a:r>
              <a:rPr lang="it-IT" sz="2800" dirty="0">
                <a:solidFill>
                  <a:srgbClr val="FF0000"/>
                </a:solidFill>
              </a:rPr>
              <a:t/>
            </a:r>
            <a:br>
              <a:rPr lang="it-IT" sz="2800" dirty="0">
                <a:solidFill>
                  <a:srgbClr val="FF0000"/>
                </a:solidFill>
              </a:rPr>
            </a:br>
            <a:r>
              <a:rPr lang="it-IT" sz="2800" dirty="0" smtClean="0">
                <a:solidFill>
                  <a:srgbClr val="FF0000"/>
                </a:solidFill>
              </a:rPr>
              <a:t/>
            </a:r>
            <a:br>
              <a:rPr lang="it-IT" sz="2800" dirty="0" smtClean="0">
                <a:solidFill>
                  <a:srgbClr val="FF0000"/>
                </a:solidFill>
              </a:rPr>
            </a:br>
            <a:r>
              <a:rPr lang="it-IT" sz="2800" dirty="0">
                <a:solidFill>
                  <a:srgbClr val="FF0000"/>
                </a:solidFill>
              </a:rPr>
              <a:t/>
            </a:r>
            <a:br>
              <a:rPr lang="it-IT" sz="2800" dirty="0">
                <a:solidFill>
                  <a:srgbClr val="FF0000"/>
                </a:solidFill>
              </a:rPr>
            </a:br>
            <a:r>
              <a:rPr lang="it-IT" sz="2800" dirty="0" smtClean="0">
                <a:solidFill>
                  <a:srgbClr val="FF0000"/>
                </a:solidFill>
              </a:rPr>
              <a:t/>
            </a:r>
            <a:br>
              <a:rPr lang="it-IT" sz="2800" dirty="0" smtClean="0">
                <a:solidFill>
                  <a:srgbClr val="FF0000"/>
                </a:solidFill>
              </a:rPr>
            </a:br>
            <a:r>
              <a:rPr lang="it-IT" sz="2800" dirty="0">
                <a:solidFill>
                  <a:srgbClr val="FF0000"/>
                </a:solidFill>
              </a:rPr>
              <a:t/>
            </a:r>
            <a:br>
              <a:rPr lang="it-IT" sz="2800" dirty="0">
                <a:solidFill>
                  <a:srgbClr val="FF0000"/>
                </a:solidFill>
              </a:rPr>
            </a:br>
            <a:r>
              <a:rPr lang="it-IT" sz="2800" dirty="0" smtClean="0">
                <a:solidFill>
                  <a:srgbClr val="FF0000"/>
                </a:solidFill>
              </a:rPr>
              <a:t/>
            </a:r>
            <a:br>
              <a:rPr lang="it-IT" sz="2800" dirty="0" smtClean="0">
                <a:solidFill>
                  <a:srgbClr val="FF0000"/>
                </a:solidFill>
              </a:rPr>
            </a:br>
            <a:r>
              <a:rPr lang="it-IT" sz="2800" dirty="0">
                <a:solidFill>
                  <a:srgbClr val="FF0000"/>
                </a:solidFill>
              </a:rPr>
              <a:t/>
            </a:r>
            <a:br>
              <a:rPr lang="it-IT" sz="2800" dirty="0">
                <a:solidFill>
                  <a:srgbClr val="FF0000"/>
                </a:solidFill>
              </a:rPr>
            </a:br>
            <a:r>
              <a:rPr lang="it-IT" sz="2800" dirty="0" smtClean="0">
                <a:solidFill>
                  <a:srgbClr val="FF0000"/>
                </a:solidFill>
              </a:rPr>
              <a:t>      </a:t>
            </a:r>
            <a:r>
              <a:rPr lang="it-IT" sz="4400" dirty="0" err="1" smtClean="0">
                <a:solidFill>
                  <a:srgbClr val="FF0000"/>
                </a:solidFill>
              </a:rPr>
              <a:t>It’s</a:t>
            </a:r>
            <a:r>
              <a:rPr lang="it-IT" sz="4400" dirty="0" smtClean="0">
                <a:solidFill>
                  <a:srgbClr val="FF0000"/>
                </a:solidFill>
              </a:rPr>
              <a:t> </a:t>
            </a:r>
            <a:r>
              <a:rPr lang="it-IT" sz="4400" dirty="0" err="1" smtClean="0">
                <a:solidFill>
                  <a:srgbClr val="FF0000"/>
                </a:solidFill>
              </a:rPr>
              <a:t>sunny</a:t>
            </a:r>
            <a:r>
              <a:rPr lang="it-IT" sz="4400" dirty="0" smtClean="0">
                <a:solidFill>
                  <a:srgbClr val="FF0000"/>
                </a:solidFill>
              </a:rPr>
              <a:t/>
            </a:r>
            <a:br>
              <a:rPr lang="it-IT" sz="4400" dirty="0" smtClean="0">
                <a:solidFill>
                  <a:srgbClr val="FF0000"/>
                </a:solidFill>
              </a:rPr>
            </a:br>
            <a:endParaRPr lang="it-IT" sz="4400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3075" name="Picture 3" descr="C:\Documents and Settings\MyPc\Desktop\weather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02507"/>
            <a:ext cx="7920880" cy="5472607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</p:pic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727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It’s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snow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Documents and Settings\MyPc\Desktop\weather\sno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626469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67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457200" y="188640"/>
            <a:ext cx="3008313" cy="5937523"/>
          </a:xfrm>
        </p:spPr>
        <p:txBody>
          <a:bodyPr>
            <a:normAutofit/>
          </a:bodyPr>
          <a:lstStyle/>
          <a:p>
            <a:pPr algn="r"/>
            <a:r>
              <a:rPr lang="it-IT" sz="4000" b="1" dirty="0" err="1" smtClean="0">
                <a:solidFill>
                  <a:srgbClr val="FF0000"/>
                </a:solidFill>
              </a:rPr>
              <a:t>It’s</a:t>
            </a:r>
            <a:r>
              <a:rPr lang="it-IT" sz="4000" b="1" dirty="0" smtClean="0">
                <a:solidFill>
                  <a:srgbClr val="FF0000"/>
                </a:solidFill>
              </a:rPr>
              <a:t> </a:t>
            </a:r>
            <a:r>
              <a:rPr lang="it-IT" sz="4000" b="1" dirty="0" err="1" smtClean="0">
                <a:solidFill>
                  <a:srgbClr val="FF0000"/>
                </a:solidFill>
              </a:rPr>
              <a:t>windy</a:t>
            </a:r>
            <a:endParaRPr lang="it-IT" sz="4000" b="1" dirty="0" smtClean="0">
              <a:solidFill>
                <a:srgbClr val="FF0000"/>
              </a:solidFill>
            </a:endParaRPr>
          </a:p>
          <a:p>
            <a:pPr algn="ctr"/>
            <a:endParaRPr lang="it-IT" sz="3200" b="1" dirty="0" smtClean="0">
              <a:solidFill>
                <a:srgbClr val="FF0000"/>
              </a:solidFill>
            </a:endParaRPr>
          </a:p>
          <a:p>
            <a:pPr algn="ctr"/>
            <a:endParaRPr lang="it-IT" sz="3200" b="1" dirty="0">
              <a:solidFill>
                <a:srgbClr val="FF0000"/>
              </a:solidFill>
            </a:endParaRPr>
          </a:p>
          <a:p>
            <a:pPr algn="ctr"/>
            <a:endParaRPr lang="it-IT" sz="3200" b="1" dirty="0">
              <a:solidFill>
                <a:srgbClr val="FF0000"/>
              </a:solidFill>
            </a:endParaRPr>
          </a:p>
        </p:txBody>
      </p:sp>
      <p:pic>
        <p:nvPicPr>
          <p:cNvPr id="13" name="Picture 2" descr="C:\Documents and Settings\MyPc\Desktop\weather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85387"/>
            <a:ext cx="3888432" cy="540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</p:pic>
      <p:pic>
        <p:nvPicPr>
          <p:cNvPr id="14" name="Picture 2" descr="C:\Documents and Settings\MyPc\Desktop\weather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4664"/>
            <a:ext cx="4680520" cy="626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29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it-IT" sz="4000" dirty="0" smtClean="0"/>
          </a:p>
          <a:p>
            <a:endParaRPr lang="it-IT" sz="4000" dirty="0"/>
          </a:p>
          <a:p>
            <a:r>
              <a:rPr lang="it-IT" sz="4000" b="1" dirty="0" err="1" smtClean="0">
                <a:solidFill>
                  <a:srgbClr val="FF0000"/>
                </a:solidFill>
              </a:rPr>
              <a:t>It’s</a:t>
            </a:r>
            <a:r>
              <a:rPr lang="it-IT" sz="4000" b="1" dirty="0" smtClean="0">
                <a:solidFill>
                  <a:srgbClr val="FF0000"/>
                </a:solidFill>
              </a:rPr>
              <a:t> </a:t>
            </a:r>
            <a:r>
              <a:rPr lang="it-IT" sz="4000" b="1" dirty="0" err="1" smtClean="0">
                <a:solidFill>
                  <a:srgbClr val="FF0000"/>
                </a:solidFill>
              </a:rPr>
              <a:t>foggy</a:t>
            </a:r>
            <a:endParaRPr lang="it-IT" sz="4000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C:\Documents and Settings\MyPc\Desktop\weather\fogg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48680"/>
            <a:ext cx="4896544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07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354162"/>
          </a:xfrm>
        </p:spPr>
        <p:txBody>
          <a:bodyPr>
            <a:normAutofit fontScale="90000"/>
          </a:bodyPr>
          <a:lstStyle/>
          <a:p>
            <a:pPr algn="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b="1" dirty="0" err="1" smtClean="0">
                <a:solidFill>
                  <a:srgbClr val="FF0000"/>
                </a:solidFill>
              </a:rPr>
              <a:t>It’s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stormy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1267" name="Picture 3" descr="C:\Documents and Settings\MyPc\Desktop\weather\storm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5184576" cy="563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16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 descr="H:\II E\didattica a distanza\DAD\dad Inglese\da inviare\weather\weather immagini\cloud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19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endParaRPr lang="it-IT" sz="3600" b="1" dirty="0" smtClean="0">
              <a:solidFill>
                <a:srgbClr val="FF0000"/>
              </a:solidFill>
            </a:endParaRPr>
          </a:p>
          <a:p>
            <a:pPr algn="ctr"/>
            <a:endParaRPr lang="it-IT" sz="3600" b="1" dirty="0">
              <a:solidFill>
                <a:srgbClr val="FF0000"/>
              </a:solidFill>
            </a:endParaRPr>
          </a:p>
          <a:p>
            <a:pPr algn="ctr"/>
            <a:r>
              <a:rPr lang="it-IT" sz="4000" b="1" dirty="0" err="1" smtClean="0">
                <a:solidFill>
                  <a:srgbClr val="FF0000"/>
                </a:solidFill>
              </a:rPr>
              <a:t>It’s</a:t>
            </a:r>
            <a:r>
              <a:rPr lang="it-IT" sz="4000" b="1" dirty="0" smtClean="0">
                <a:solidFill>
                  <a:srgbClr val="FF0000"/>
                </a:solidFill>
              </a:rPr>
              <a:t> </a:t>
            </a:r>
            <a:r>
              <a:rPr lang="it-IT" sz="4000" b="1" dirty="0" err="1" smtClean="0">
                <a:solidFill>
                  <a:srgbClr val="FF0000"/>
                </a:solidFill>
              </a:rPr>
              <a:t>cold</a:t>
            </a:r>
            <a:endParaRPr lang="it-IT" sz="4000" b="1" dirty="0">
              <a:solidFill>
                <a:srgbClr val="FF0000"/>
              </a:solidFill>
            </a:endParaRPr>
          </a:p>
        </p:txBody>
      </p:sp>
      <p:pic>
        <p:nvPicPr>
          <p:cNvPr id="7171" name="Picture 3" descr="C:\Documents and Settings\MyPc\Desktop\weather\col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260648"/>
            <a:ext cx="3672408" cy="6048672"/>
          </a:xfrm>
          <a:prstGeom prst="rect">
            <a:avLst/>
          </a:prstGeom>
          <a:solidFill>
            <a:schemeClr val="bg1">
              <a:lumMod val="95000"/>
            </a:schemeClr>
          </a:solidFill>
          <a:extLst/>
        </p:spPr>
      </p:pic>
    </p:spTree>
    <p:extLst>
      <p:ext uri="{BB962C8B-B14F-4D97-AF65-F5344CB8AC3E}">
        <p14:creationId xmlns:p14="http://schemas.microsoft.com/office/powerpoint/2010/main" val="2255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24</Words>
  <Application>Microsoft Office PowerPoint</Application>
  <PresentationFormat>Presentazione su schermo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WEATHER</vt:lpstr>
      <vt:lpstr>What’s  the Weather like today? </vt:lpstr>
      <vt:lpstr>              It’s sunny </vt:lpstr>
      <vt:lpstr>It’s snow</vt:lpstr>
      <vt:lpstr>Presentazione standard di PowerPoint</vt:lpstr>
      <vt:lpstr>Presentazione standard di PowerPoint</vt:lpstr>
      <vt:lpstr>        It’s stormy</vt:lpstr>
      <vt:lpstr>Presentazione standard di PowerPoint</vt:lpstr>
      <vt:lpstr>Presentazione standard di PowerPoint</vt:lpstr>
      <vt:lpstr>   </vt:lpstr>
      <vt:lpstr>Listen and repeat  https://www.youtube.com/watch?v=nA-jUj_9Uzw   On your copybooks Draw and colour. Then copy the words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 the Weather today? </dc:title>
  <dc:creator>MyPc</dc:creator>
  <cp:lastModifiedBy>MyPc</cp:lastModifiedBy>
  <cp:revision>12</cp:revision>
  <dcterms:created xsi:type="dcterms:W3CDTF">2020-04-30T19:58:03Z</dcterms:created>
  <dcterms:modified xsi:type="dcterms:W3CDTF">2020-05-10T12:17:58Z</dcterms:modified>
</cp:coreProperties>
</file>