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49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1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3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9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9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6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7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8832-B3D7-43EB-BF24-BB4DFAAC4D02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3C5E-FF6F-478E-A3C1-662050434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903" y="0"/>
            <a:ext cx="9305108" cy="849086"/>
          </a:xfrm>
        </p:spPr>
        <p:txBody>
          <a:bodyPr>
            <a:normAutofit/>
          </a:bodyPr>
          <a:lstStyle/>
          <a:p>
            <a:r>
              <a:rPr lang="it-IT" sz="4400" dirty="0" smtClean="0"/>
              <a:t>UN FIORE PER TE … MAMMA</a:t>
            </a:r>
            <a:endParaRPr lang="it-IT" sz="4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6" y="864166"/>
            <a:ext cx="8856248" cy="60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963994"/>
            <a:ext cx="8119009" cy="5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LISTEN…MOTHERS DAY SONG\HIP HOP DANCE</a:t>
            </a:r>
            <a:endParaRPr lang="it-IT" dirty="0"/>
          </a:p>
        </p:txBody>
      </p:sp>
      <p:pic>
        <p:nvPicPr>
          <p:cNvPr id="4" name="Mothers Day  Mothers Day Song  Hip Hop Dance  Kids Songs  The Kiboome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0626" y="2132958"/>
            <a:ext cx="7088505" cy="39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LISTEN…MOTHERS DAY SONG\HIP HOP 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</cp:revision>
  <dcterms:created xsi:type="dcterms:W3CDTF">2020-05-04T12:44:38Z</dcterms:created>
  <dcterms:modified xsi:type="dcterms:W3CDTF">2020-05-04T17:14:45Z</dcterms:modified>
</cp:coreProperties>
</file>