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56C6DA9-5137-415D-B570-6CC566FCE843}" type="datetimeFigureOut">
              <a:rPr lang="it-IT" smtClean="0"/>
              <a:t>02/05/2020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83340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56C6DA9-5137-415D-B570-6CC566FCE843}" type="datetimeFigureOut">
              <a:rPr lang="it-IT" smtClean="0"/>
              <a:t>02/05/2020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10348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56C6DA9-5137-415D-B570-6CC566FCE843}" type="datetimeFigureOut">
              <a:rPr lang="it-IT" smtClean="0"/>
              <a:t>02/05/2020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25333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56C6DA9-5137-415D-B570-6CC566FCE843}" type="datetimeFigureOut">
              <a:rPr lang="it-IT" smtClean="0"/>
              <a:t>02/05/2020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11112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56C6DA9-5137-415D-B570-6CC566FCE843}" type="datetimeFigureOut">
              <a:rPr lang="it-IT" smtClean="0"/>
              <a:t>02/05/2020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64110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56C6DA9-5137-415D-B570-6CC566FCE843}" type="datetimeFigureOut">
              <a:rPr lang="it-IT" smtClean="0"/>
              <a:t>02/05/2020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176119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56C6DA9-5137-415D-B570-6CC566FCE843}" type="datetimeFigureOut">
              <a:rPr lang="it-IT" smtClean="0"/>
              <a:t>02/05/2020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4748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56C6DA9-5137-415D-B570-6CC566FCE843}" type="datetimeFigureOut">
              <a:rPr lang="it-IT" smtClean="0"/>
              <a:t>02/05/2020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284891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56C6DA9-5137-415D-B570-6CC566FCE843}" type="datetimeFigureOut">
              <a:rPr lang="it-IT" smtClean="0"/>
              <a:t>02/05/2020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79599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56C6DA9-5137-415D-B570-6CC566FCE843}" type="datetimeFigureOut">
              <a:rPr lang="it-IT" smtClean="0"/>
              <a:t>02/05/2020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52005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56C6DA9-5137-415D-B570-6CC566FCE843}" type="datetimeFigureOut">
              <a:rPr lang="it-IT" smtClean="0"/>
              <a:t>02/05/2020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11211A2-1EA1-47B2-92F9-64DE8B5FA5BF}" type="slidenum">
              <a:rPr lang="it-IT" smtClean="0"/>
              <a:t>‹N›</a:t>
            </a:fld>
            <a:endParaRPr lang="it-IT"/>
          </a:p>
        </p:txBody>
      </p:sp>
    </p:spTree>
    <p:extLst>
      <p:ext uri="{BB962C8B-B14F-4D97-AF65-F5344CB8AC3E}">
        <p14:creationId xmlns:p14="http://schemas.microsoft.com/office/powerpoint/2010/main" val="319185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C6DA9-5137-415D-B570-6CC566FCE843}" type="datetimeFigureOut">
              <a:rPr lang="it-IT" smtClean="0"/>
              <a:t>02/05/2020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211A2-1EA1-47B2-92F9-64DE8B5FA5BF}" type="slidenum">
              <a:rPr lang="it-IT" smtClean="0"/>
              <a:t>‹N›</a:t>
            </a:fld>
            <a:endParaRPr lang="it-IT"/>
          </a:p>
        </p:txBody>
      </p:sp>
    </p:spTree>
    <p:extLst>
      <p:ext uri="{BB962C8B-B14F-4D97-AF65-F5344CB8AC3E}">
        <p14:creationId xmlns:p14="http://schemas.microsoft.com/office/powerpoint/2010/main" val="2925976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44" y="1324190"/>
            <a:ext cx="10170942" cy="4548852"/>
          </a:xfrm>
          <a:prstGeom prst="rect">
            <a:avLst/>
          </a:prstGeom>
        </p:spPr>
      </p:pic>
      <p:sp>
        <p:nvSpPr>
          <p:cNvPr id="4" name="Rettangolo 3"/>
          <p:cNvSpPr/>
          <p:nvPr/>
        </p:nvSpPr>
        <p:spPr>
          <a:xfrm>
            <a:off x="3106615" y="224135"/>
            <a:ext cx="6096000" cy="923330"/>
          </a:xfrm>
          <a:prstGeom prst="rect">
            <a:avLst/>
          </a:prstGeom>
        </p:spPr>
        <p:txBody>
          <a:bodyPr>
            <a:spAutoFit/>
          </a:bodyPr>
          <a:lstStyle/>
          <a:p>
            <a:pPr algn="ctr"/>
            <a:r>
              <a:rPr lang="it-IT" dirty="0" smtClean="0"/>
              <a:t>DOCENTE ESPOSITO CARMELINA</a:t>
            </a:r>
          </a:p>
          <a:p>
            <a:pPr algn="ctr"/>
            <a:r>
              <a:rPr lang="it-IT" dirty="0" smtClean="0"/>
              <a:t> INFANZIA CAPOLUOGO</a:t>
            </a:r>
          </a:p>
          <a:p>
            <a:pPr algn="ctr"/>
            <a:r>
              <a:rPr lang="it-IT" dirty="0" smtClean="0"/>
              <a:t>SEZ. D ANNI  4</a:t>
            </a:r>
            <a:endParaRPr lang="it-IT" dirty="0"/>
          </a:p>
        </p:txBody>
      </p:sp>
      <p:sp>
        <p:nvSpPr>
          <p:cNvPr id="5" name="CasellaDiTesto 4"/>
          <p:cNvSpPr txBox="1"/>
          <p:nvPr/>
        </p:nvSpPr>
        <p:spPr>
          <a:xfrm>
            <a:off x="1322362" y="6049767"/>
            <a:ext cx="5190980" cy="646331"/>
          </a:xfrm>
          <a:prstGeom prst="rect">
            <a:avLst/>
          </a:prstGeom>
          <a:noFill/>
        </p:spPr>
        <p:txBody>
          <a:bodyPr wrap="square" rtlCol="0">
            <a:spAutoFit/>
          </a:bodyPr>
          <a:lstStyle/>
          <a:p>
            <a:r>
              <a:rPr lang="it-IT" dirty="0" smtClean="0"/>
              <a:t>Immagini suoni colori: </a:t>
            </a:r>
            <a:r>
              <a:rPr lang="it-IT" dirty="0" err="1" smtClean="0"/>
              <a:t>capacita’</a:t>
            </a:r>
            <a:r>
              <a:rPr lang="it-IT" dirty="0" smtClean="0"/>
              <a:t> di realizzare un dono mediante attività manuale</a:t>
            </a:r>
            <a:endParaRPr lang="it-IT" dirty="0"/>
          </a:p>
        </p:txBody>
      </p:sp>
    </p:spTree>
    <p:extLst>
      <p:ext uri="{BB962C8B-B14F-4D97-AF65-F5344CB8AC3E}">
        <p14:creationId xmlns:p14="http://schemas.microsoft.com/office/powerpoint/2010/main" val="4285368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sp>
        <p:nvSpPr>
          <p:cNvPr id="2" name="CasellaDiTesto 1"/>
          <p:cNvSpPr txBox="1"/>
          <p:nvPr/>
        </p:nvSpPr>
        <p:spPr>
          <a:xfrm>
            <a:off x="4197691" y="237806"/>
            <a:ext cx="3796617" cy="523220"/>
          </a:xfrm>
          <a:prstGeom prst="rect">
            <a:avLst/>
          </a:prstGeom>
          <a:noFill/>
        </p:spPr>
        <p:txBody>
          <a:bodyPr wrap="none" rtlCol="0">
            <a:spAutoFit/>
          </a:bodyPr>
          <a:lstStyle/>
          <a:p>
            <a:r>
              <a:rPr lang="it-IT" sz="2800" dirty="0" smtClean="0"/>
              <a:t>LABORATORIO CREATIVO</a:t>
            </a:r>
            <a:endParaRPr lang="it-IT" sz="2800" dirty="0"/>
          </a:p>
        </p:txBody>
      </p:sp>
      <p:sp>
        <p:nvSpPr>
          <p:cNvPr id="3" name="CasellaDiTesto 2"/>
          <p:cNvSpPr txBox="1"/>
          <p:nvPr/>
        </p:nvSpPr>
        <p:spPr>
          <a:xfrm>
            <a:off x="1043208" y="1819083"/>
            <a:ext cx="3696236" cy="4154984"/>
          </a:xfrm>
          <a:prstGeom prst="rect">
            <a:avLst/>
          </a:prstGeom>
          <a:noFill/>
        </p:spPr>
        <p:txBody>
          <a:bodyPr wrap="square" rtlCol="0">
            <a:spAutoFit/>
          </a:bodyPr>
          <a:lstStyle/>
          <a:p>
            <a:pPr algn="just"/>
            <a:r>
              <a:rPr lang="it-IT" sz="1400" dirty="0"/>
              <a:t>Ciao bambini in occasione della festa della mamma faccio tanti auguri a tutte le mamme.</a:t>
            </a:r>
          </a:p>
          <a:p>
            <a:pPr algn="just"/>
            <a:r>
              <a:rPr lang="it-IT" sz="1400" dirty="0"/>
              <a:t>Bene ora vi dico cosa ci occorre per realizzare il secondo regalino per la mamma:</a:t>
            </a:r>
          </a:p>
          <a:p>
            <a:pPr algn="just"/>
            <a:r>
              <a:rPr lang="it-IT" sz="1400" dirty="0"/>
              <a:t>LA PASTA – LA TEMPERA –BICCHIERI DI PLASTICA –DELL’ELASTICO O SPAGO </a:t>
            </a:r>
          </a:p>
          <a:p>
            <a:pPr algn="just"/>
            <a:r>
              <a:rPr lang="it-IT" sz="1400" dirty="0"/>
              <a:t>-Procuratevi tanti recipienti quanti sono i colori di cui volete tingere la pasta, basta anche un solo colore    Aggiungete i colori acrilici basteranno poche gocce di colore, aggiungete la pasta, mescolate il contenuto di ciascun recipiente per assicurarvi che la pasta prenda il colore. Scolate la pasta. Stendete la pasta in gruppi separati per colore sulla carta assorbente e lasciatela asciugare. Una volta asciugata prendi un pezzettino di spago o elastico ed inizia a infilare la pasta per realizzare delle collanine o braccialetti. Rinnovo ancora gli auguri a tutte le mamma e a voi un abbraccio fortissimo</a:t>
            </a:r>
          </a:p>
        </p:txBody>
      </p:sp>
      <p:sp>
        <p:nvSpPr>
          <p:cNvPr id="4" name="Rettangolo 3"/>
          <p:cNvSpPr/>
          <p:nvPr/>
        </p:nvSpPr>
        <p:spPr>
          <a:xfrm>
            <a:off x="2891326" y="803186"/>
            <a:ext cx="5559342" cy="388696"/>
          </a:xfrm>
          <a:prstGeom prst="rect">
            <a:avLst/>
          </a:prstGeom>
        </p:spPr>
        <p:txBody>
          <a:bodyPr wrap="none">
            <a:spAutoFit/>
          </a:bodyPr>
          <a:lstStyle/>
          <a:p>
            <a:pPr algn="just">
              <a:lnSpc>
                <a:spcPct val="107000"/>
              </a:lnSpc>
              <a:spcAft>
                <a:spcPts val="0"/>
              </a:spcAft>
            </a:pPr>
            <a:r>
              <a:rPr lang="it-IT" dirty="0">
                <a:latin typeface="Calibri" panose="020F0502020204030204" pitchFamily="34" charset="0"/>
                <a:ea typeface="Calibri" panose="020F0502020204030204" pitchFamily="34" charset="0"/>
                <a:cs typeface="Calibri" panose="020F0502020204030204" pitchFamily="34" charset="0"/>
              </a:rPr>
              <a:t>DIPINGERE LA PASTA CRUDA PER REALIZZARE UN REGALO</a:t>
            </a:r>
            <a:endParaRPr lang="it-IT"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WhatsApp Video 2020-05-02 at 17.43.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5862139" y="2220175"/>
            <a:ext cx="4599191" cy="3352800"/>
          </a:xfrm>
          <a:prstGeom prst="rect">
            <a:avLst/>
          </a:prstGeom>
        </p:spPr>
      </p:pic>
    </p:spTree>
    <p:extLst>
      <p:ext uri="{BB962C8B-B14F-4D97-AF65-F5344CB8AC3E}">
        <p14:creationId xmlns:p14="http://schemas.microsoft.com/office/powerpoint/2010/main" val="4029520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132</Words>
  <Application>Microsoft Office PowerPoint</Application>
  <PresentationFormat>Widescreen</PresentationFormat>
  <Paragraphs>10</Paragraphs>
  <Slides>2</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vt:i4>
      </vt:variant>
    </vt:vector>
  </HeadingPairs>
  <TitlesOfParts>
    <vt:vector size="7" baseType="lpstr">
      <vt:lpstr>Arial</vt:lpstr>
      <vt:lpstr>Calibri</vt:lpstr>
      <vt:lpstr>Calibri Light</vt:lpstr>
      <vt:lpstr>Times New Roman</vt:lpstr>
      <vt:lpstr>Tema di Office</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io</dc:creator>
  <cp:lastModifiedBy>io</cp:lastModifiedBy>
  <cp:revision>7</cp:revision>
  <dcterms:created xsi:type="dcterms:W3CDTF">2020-04-30T09:34:42Z</dcterms:created>
  <dcterms:modified xsi:type="dcterms:W3CDTF">2020-05-02T16:50:00Z</dcterms:modified>
</cp:coreProperties>
</file>