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7" r:id="rId3"/>
    <p:sldId id="263" r:id="rId4"/>
    <p:sldId id="267" r:id="rId5"/>
    <p:sldId id="268" r:id="rId6"/>
    <p:sldId id="258" r:id="rId7"/>
    <p:sldId id="269" r:id="rId8"/>
    <p:sldId id="259" r:id="rId9"/>
    <p:sldId id="270" r:id="rId10"/>
    <p:sldId id="271" r:id="rId11"/>
    <p:sldId id="272" r:id="rId12"/>
    <p:sldId id="274" r:id="rId13"/>
    <p:sldId id="275" r:id="rId14"/>
    <p:sldId id="276" r:id="rId15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66FF66"/>
    <a:srgbClr val="009900"/>
    <a:srgbClr val="FF0066"/>
    <a:srgbClr val="FF3300"/>
    <a:srgbClr val="FF66FF"/>
    <a:srgbClr val="FF99CC"/>
    <a:srgbClr val="6699FF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howGuides="1">
      <p:cViewPr varScale="1">
        <p:scale>
          <a:sx n="98" d="100"/>
          <a:sy n="98" d="100"/>
        </p:scale>
        <p:origin x="57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3363838"/>
            <a:ext cx="9144000" cy="1779662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50000">
                <a:srgbClr val="000000">
                  <a:alpha val="50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0" y="3795886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1">
                    <a:alpha val="50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0" scaled="1"/>
              <a:tileRect/>
            </a:gra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 userDrawn="1"/>
        </p:nvSpPr>
        <p:spPr>
          <a:xfrm>
            <a:off x="647564" y="3843902"/>
            <a:ext cx="7848872" cy="7544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853"/>
          <a:stretch/>
        </p:blipFill>
        <p:spPr bwMode="auto">
          <a:xfrm>
            <a:off x="944724" y="3867894"/>
            <a:ext cx="7254552" cy="30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3795887"/>
            <a:ext cx="7772400" cy="79208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>
              <a:defRPr sz="3600" b="1" cap="none" spc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  <a:reflection blurRad="6350" stA="50000" endA="300" endPos="50000" dist="29997" dir="5400000" sy="-100000" algn="bl" rotWithShape="0"/>
                </a:effectLst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4608512"/>
            <a:ext cx="6400800" cy="41151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D5CCC-5304-4F10-A6F1-F996CF4D975A}" type="datetimeFigureOut">
              <a:rPr lang="zh-CN" altLang="en-US" smtClean="0"/>
              <a:pPr/>
              <a:t>2020/5/19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994DB-2206-493F-A2D8-8C4402ED376D}" type="slidenum">
              <a:rPr lang="zh-CN" altLang="en-US" smtClean="0"/>
              <a:pPr/>
              <a:t>‹N›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8695377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D5CCC-5304-4F10-A6F1-F996CF4D975A}" type="datetimeFigureOut">
              <a:rPr lang="zh-CN" altLang="en-US" smtClean="0"/>
              <a:pPr/>
              <a:t>2020/5/19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994DB-2206-493F-A2D8-8C4402ED376D}" type="slidenum">
              <a:rPr lang="zh-CN" altLang="en-US" smtClean="0"/>
              <a:pPr/>
              <a:t>‹N›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447498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D5CCC-5304-4F10-A6F1-F996CF4D975A}" type="datetimeFigureOut">
              <a:rPr lang="zh-CN" altLang="en-US" smtClean="0"/>
              <a:pPr/>
              <a:t>2020/5/19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994DB-2206-493F-A2D8-8C4402ED376D}" type="slidenum">
              <a:rPr lang="zh-CN" altLang="en-US" smtClean="0"/>
              <a:pPr/>
              <a:t>‹N›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1022362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33"/>
          <a:stretch/>
        </p:blipFill>
        <p:spPr>
          <a:xfrm>
            <a:off x="0" y="1549908"/>
            <a:ext cx="9144000" cy="35935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60"/>
          <a:stretch/>
        </p:blipFill>
        <p:spPr>
          <a:xfrm>
            <a:off x="2697" y="1"/>
            <a:ext cx="9144000" cy="2292666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2696" y="1"/>
            <a:ext cx="9141303" cy="5143500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90000"/>
                </a:srgbClr>
              </a:gs>
              <a:gs pos="0">
                <a:srgbClr val="000000">
                  <a:alpha val="0"/>
                </a:srgbClr>
              </a:gs>
              <a:gs pos="90000">
                <a:srgbClr val="000000">
                  <a:alpha val="90000"/>
                </a:srgbClr>
              </a:gs>
              <a:gs pos="50000">
                <a:srgbClr val="000000">
                  <a:alpha val="90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85068"/>
            <a:ext cx="8229600" cy="857250"/>
          </a:xfr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D5CCC-5304-4F10-A6F1-F996CF4D975A}" type="datetimeFigureOut">
              <a:rPr lang="zh-CN" altLang="en-US" smtClean="0"/>
              <a:pPr/>
              <a:t>2020/5/19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994DB-2206-493F-A2D8-8C4402ED376D}" type="slidenum">
              <a:rPr lang="zh-CN" altLang="en-US" smtClean="0"/>
              <a:pPr/>
              <a:t>‹N›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647564" y="866914"/>
            <a:ext cx="7848872" cy="6279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853"/>
          <a:stretch/>
        </p:blipFill>
        <p:spPr bwMode="auto">
          <a:xfrm>
            <a:off x="944724" y="890905"/>
            <a:ext cx="7254552" cy="255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内容占位符 11"/>
          <p:cNvSpPr>
            <a:spLocks noGrp="1"/>
          </p:cNvSpPr>
          <p:nvPr>
            <p:ph sz="quarter" idx="13"/>
          </p:nvPr>
        </p:nvSpPr>
        <p:spPr>
          <a:xfrm>
            <a:off x="468313" y="1019175"/>
            <a:ext cx="8207375" cy="36401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6975940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16" t="29037" r="18490" b="27669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7" r="65998"/>
          <a:stretch/>
        </p:blipFill>
        <p:spPr>
          <a:xfrm>
            <a:off x="179512" y="0"/>
            <a:ext cx="753037" cy="5143500"/>
          </a:xfrm>
          <a:prstGeom prst="rect">
            <a:avLst/>
          </a:prstGeom>
          <a:effectLst>
            <a:innerShdw blurRad="63500" dist="50800" dir="10800000">
              <a:prstClr val="black">
                <a:alpha val="75000"/>
              </a:prstClr>
            </a:innerShdw>
          </a:effectLst>
        </p:spPr>
      </p:pic>
      <p:cxnSp>
        <p:nvCxnSpPr>
          <p:cNvPr id="10" name="直接连接符 9"/>
          <p:cNvCxnSpPr/>
          <p:nvPr userDrawn="1"/>
        </p:nvCxnSpPr>
        <p:spPr>
          <a:xfrm>
            <a:off x="0" y="915566"/>
            <a:ext cx="8964488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50000">
                  <a:schemeClr val="accent1">
                    <a:tint val="44500"/>
                    <a:satMod val="160000"/>
                    <a:alpha val="50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2548" y="58316"/>
            <a:ext cx="7754251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D5CCC-5304-4F10-A6F1-F996CF4D975A}" type="datetimeFigureOut">
              <a:rPr lang="zh-CN" altLang="en-US" smtClean="0"/>
              <a:pPr/>
              <a:t>2020/5/19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994DB-2206-493F-A2D8-8C4402ED376D}" type="slidenum">
              <a:rPr lang="zh-CN" altLang="en-US" smtClean="0"/>
              <a:pPr/>
              <a:t>‹N›</a:t>
            </a:fld>
            <a:endParaRPr lang="zh-CN" altLang="en-US"/>
          </a:p>
        </p:txBody>
      </p:sp>
      <p:sp>
        <p:nvSpPr>
          <p:cNvPr id="14" name="内容占位符 13"/>
          <p:cNvSpPr>
            <a:spLocks noGrp="1"/>
          </p:cNvSpPr>
          <p:nvPr>
            <p:ph sz="quarter" idx="13"/>
          </p:nvPr>
        </p:nvSpPr>
        <p:spPr>
          <a:xfrm>
            <a:off x="931863" y="987425"/>
            <a:ext cx="7743825" cy="36718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9569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33"/>
          <a:stretch/>
        </p:blipFill>
        <p:spPr>
          <a:xfrm>
            <a:off x="0" y="1549908"/>
            <a:ext cx="9144000" cy="35935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60"/>
          <a:stretch/>
        </p:blipFill>
        <p:spPr>
          <a:xfrm>
            <a:off x="2697" y="1"/>
            <a:ext cx="9144000" cy="2292666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2697" y="1"/>
            <a:ext cx="9141303" cy="5143499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60000">
                <a:srgbClr val="000000"/>
              </a:gs>
              <a:gs pos="100000">
                <a:srgbClr val="000000">
                  <a:alpha val="1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D5CCC-5304-4F10-A6F1-F996CF4D975A}" type="datetimeFigureOut">
              <a:rPr lang="zh-CN" altLang="en-US" smtClean="0"/>
              <a:pPr/>
              <a:t>2020/5/19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994DB-2206-493F-A2D8-8C4402ED376D}" type="slidenum">
              <a:rPr lang="zh-CN" altLang="en-US" smtClean="0"/>
              <a:pPr/>
              <a:t>‹N›</a:t>
            </a:fld>
            <a:endParaRPr lang="zh-CN" altLang="en-US"/>
          </a:p>
        </p:txBody>
      </p:sp>
      <p:sp>
        <p:nvSpPr>
          <p:cNvPr id="10" name="内容占位符 9"/>
          <p:cNvSpPr>
            <a:spLocks noGrp="1"/>
          </p:cNvSpPr>
          <p:nvPr>
            <p:ph sz="quarter" idx="13"/>
          </p:nvPr>
        </p:nvSpPr>
        <p:spPr>
          <a:xfrm>
            <a:off x="468313" y="1146175"/>
            <a:ext cx="8207375" cy="35131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571962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0" y="3593592"/>
            <a:ext cx="9144000" cy="1549908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innerShdw blurRad="63500" dist="50800" dir="162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33"/>
          <a:stretch/>
        </p:blipFill>
        <p:spPr>
          <a:xfrm>
            <a:off x="0" y="0"/>
            <a:ext cx="9144000" cy="359359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3697573"/>
            <a:ext cx="8229600" cy="857250"/>
          </a:xfr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D5CCC-5304-4F10-A6F1-F996CF4D975A}" type="datetimeFigureOut">
              <a:rPr lang="zh-CN" altLang="en-US" smtClean="0"/>
              <a:pPr/>
              <a:t>2020/5/19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994DB-2206-493F-A2D8-8C4402ED376D}" type="slidenum">
              <a:rPr lang="zh-CN" altLang="en-US" smtClean="0"/>
              <a:pPr/>
              <a:t>‹N›</a:t>
            </a:fld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" r="1629"/>
          <a:stretch/>
        </p:blipFill>
        <p:spPr bwMode="auto">
          <a:xfrm>
            <a:off x="0" y="3489611"/>
            <a:ext cx="9144000" cy="20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0655860"/>
      </p:ext>
    </p:extLst>
  </p:cSld>
  <p:clrMapOvr>
    <a:masterClrMapping/>
  </p:clrMapOvr>
  <p:transition spd="med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33" b="50000"/>
          <a:stretch/>
        </p:blipFill>
        <p:spPr>
          <a:xfrm>
            <a:off x="0" y="0"/>
            <a:ext cx="9144000" cy="774954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D5CCC-5304-4F10-A6F1-F996CF4D975A}" type="datetimeFigureOut">
              <a:rPr lang="zh-CN" altLang="en-US" smtClean="0"/>
              <a:pPr/>
              <a:t>2020/5/19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994DB-2206-493F-A2D8-8C4402ED376D}" type="slidenum">
              <a:rPr lang="zh-CN" altLang="en-US" smtClean="0"/>
              <a:pPr/>
              <a:t>‹N›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144000" cy="774954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50000">
                <a:srgbClr val="000000">
                  <a:alpha val="70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4954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" r="1629"/>
          <a:stretch/>
        </p:blipFill>
        <p:spPr bwMode="auto">
          <a:xfrm>
            <a:off x="0" y="670973"/>
            <a:ext cx="9144000" cy="20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内容占位符 9"/>
          <p:cNvSpPr>
            <a:spLocks noGrp="1"/>
          </p:cNvSpPr>
          <p:nvPr>
            <p:ph sz="quarter" idx="13"/>
          </p:nvPr>
        </p:nvSpPr>
        <p:spPr>
          <a:xfrm>
            <a:off x="468313" y="879475"/>
            <a:ext cx="8207375" cy="377983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9255783"/>
      </p:ext>
    </p:extLst>
  </p:cSld>
  <p:clrMapOvr>
    <a:masterClrMapping/>
  </p:clrMapOvr>
  <p:transition spd="med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7624" y="205979"/>
            <a:ext cx="7499176" cy="857250"/>
          </a:xfrm>
        </p:spPr>
        <p:txBody>
          <a:bodyPr/>
          <a:lstStyle>
            <a:lvl1pPr algn="l">
              <a:defRPr b="1" cap="none" spc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D5CCC-5304-4F10-A6F1-F996CF4D975A}" type="datetimeFigureOut">
              <a:rPr lang="zh-CN" altLang="en-US" smtClean="0"/>
              <a:pPr/>
              <a:t>2020/5/19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994DB-2206-493F-A2D8-8C4402ED376D}" type="slidenum">
              <a:rPr lang="zh-CN" altLang="en-US" smtClean="0"/>
              <a:pPr/>
              <a:t>‹N›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0" r="9850" b="30133"/>
          <a:stretch/>
        </p:blipFill>
        <p:spPr>
          <a:xfrm>
            <a:off x="0" y="1549908"/>
            <a:ext cx="900684" cy="3593592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886968" cy="5143500"/>
          </a:xfrm>
          <a:prstGeom prst="rect">
            <a:avLst/>
          </a:prstGeom>
          <a:gradFill flip="none" rotWithShape="1">
            <a:gsLst>
              <a:gs pos="32000">
                <a:srgbClr val="000000"/>
              </a:gs>
              <a:gs pos="60000">
                <a:srgbClr val="000000">
                  <a:alpha val="70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70" r="1629"/>
          <a:stretch/>
        </p:blipFill>
        <p:spPr bwMode="auto">
          <a:xfrm rot="16200000">
            <a:off x="-1683623" y="2468930"/>
            <a:ext cx="5141182" cy="20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内容占位符 9"/>
          <p:cNvSpPr>
            <a:spLocks noGrp="1"/>
          </p:cNvSpPr>
          <p:nvPr>
            <p:ph sz="quarter" idx="13"/>
          </p:nvPr>
        </p:nvSpPr>
        <p:spPr>
          <a:xfrm>
            <a:off x="1187450" y="1131888"/>
            <a:ext cx="7488238" cy="35274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6990421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D5CCC-5304-4F10-A6F1-F996CF4D975A}" type="datetimeFigureOut">
              <a:rPr lang="zh-CN" altLang="en-US" smtClean="0"/>
              <a:pPr/>
              <a:t>2020/5/19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994DB-2206-493F-A2D8-8C4402ED376D}" type="slidenum">
              <a:rPr lang="zh-CN" altLang="en-US" smtClean="0"/>
              <a:pPr/>
              <a:t>‹N›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018150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D5CCC-5304-4F10-A6F1-F996CF4D975A}" type="datetimeFigureOut">
              <a:rPr lang="zh-CN" altLang="en-US" smtClean="0"/>
              <a:pPr/>
              <a:t>2020/5/19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994DB-2206-493F-A2D8-8C4402ED376D}" type="slidenum">
              <a:rPr lang="zh-CN" altLang="en-US" smtClean="0"/>
              <a:pPr/>
              <a:t>‹N›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6464547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D5CCC-5304-4F10-A6F1-F996CF4D975A}" type="datetimeFigureOut">
              <a:rPr lang="zh-CN" altLang="en-US" smtClean="0"/>
              <a:pPr/>
              <a:t>2020/5/19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994DB-2206-493F-A2D8-8C4402ED376D}" type="slidenum">
              <a:rPr lang="zh-CN" altLang="en-US" smtClean="0"/>
              <a:pPr/>
              <a:t>‹N›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814598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D5CCC-5304-4F10-A6F1-F996CF4D975A}" type="datetimeFigureOut">
              <a:rPr lang="zh-CN" altLang="en-US" smtClean="0"/>
              <a:pPr/>
              <a:t>2020/5/19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994DB-2206-493F-A2D8-8C4402ED376D}" type="slidenum">
              <a:rPr lang="zh-CN" altLang="en-US" smtClean="0"/>
              <a:pPr/>
              <a:t>‹N›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7702441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D5CCC-5304-4F10-A6F1-F996CF4D975A}" type="datetimeFigureOut">
              <a:rPr lang="zh-CN" altLang="en-US" smtClean="0"/>
              <a:pPr/>
              <a:t>2020/5/19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994DB-2206-493F-A2D8-8C4402ED376D}" type="slidenum">
              <a:rPr lang="zh-CN" altLang="en-US" smtClean="0"/>
              <a:pPr/>
              <a:t>‹N›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025572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D5CCC-5304-4F10-A6F1-F996CF4D975A}" type="datetimeFigureOut">
              <a:rPr lang="zh-CN" altLang="en-US" smtClean="0"/>
              <a:pPr/>
              <a:t>2020/5/19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994DB-2206-493F-A2D8-8C4402ED376D}" type="slidenum">
              <a:rPr lang="zh-CN" altLang="en-US" smtClean="0"/>
              <a:pPr/>
              <a:t>‹N›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48161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D5CCC-5304-4F10-A6F1-F996CF4D975A}" type="datetimeFigureOut">
              <a:rPr lang="zh-CN" altLang="en-US" smtClean="0"/>
              <a:pPr/>
              <a:t>2020/5/19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994DB-2206-493F-A2D8-8C4402ED376D}" type="slidenum">
              <a:rPr lang="zh-CN" altLang="en-US" smtClean="0"/>
              <a:pPr/>
              <a:t>‹N›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399466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D5CCC-5304-4F10-A6F1-F996CF4D975A}" type="datetimeFigureOut">
              <a:rPr lang="zh-CN" altLang="en-US" smtClean="0"/>
              <a:pPr/>
              <a:t>2020/5/19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994DB-2206-493F-A2D8-8C4402ED376D}" type="slidenum">
              <a:rPr lang="zh-CN" altLang="en-US" smtClean="0"/>
              <a:pPr/>
              <a:t>‹N›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931096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33"/>
          <a:stretch/>
        </p:blipFill>
        <p:spPr>
          <a:xfrm>
            <a:off x="0" y="1549908"/>
            <a:ext cx="9144000" cy="35935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60"/>
          <a:stretch/>
        </p:blipFill>
        <p:spPr>
          <a:xfrm>
            <a:off x="2697" y="1"/>
            <a:ext cx="9144000" cy="2292666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290221" y="771550"/>
            <a:ext cx="8568952" cy="4176464"/>
          </a:xfrm>
          <a:prstGeom prst="roundRect">
            <a:avLst>
              <a:gd name="adj" fmla="val 4046"/>
            </a:avLst>
          </a:prstGeom>
          <a:gradFill>
            <a:gsLst>
              <a:gs pos="0">
                <a:srgbClr val="000000">
                  <a:alpha val="90000"/>
                </a:srgbClr>
              </a:gs>
              <a:gs pos="50000">
                <a:srgbClr val="000000">
                  <a:alpha val="80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6200000" scaled="1"/>
          </a:gradFill>
          <a:ln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53000">
                  <a:schemeClr val="bg1">
                    <a:lumMod val="95000"/>
                  </a:schemeClr>
                </a:gs>
                <a:gs pos="85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16200000" scaled="1"/>
              <a:tileRect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/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D5CCC-5304-4F10-A6F1-F996CF4D975A}" type="datetimeFigureOut">
              <a:rPr lang="zh-CN" altLang="en-US" smtClean="0"/>
              <a:pPr/>
              <a:t>2020/5/19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994DB-2206-493F-A2D8-8C4402ED376D}" type="slidenum">
              <a:rPr lang="zh-CN" altLang="en-US" smtClean="0"/>
              <a:pPr/>
              <a:t>‹N›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582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>
    <p:pull/>
  </p:transition>
  <p:txStyles>
    <p:titleStyle>
      <a:lvl1pPr algn="ctr" defTabSz="914400" rtl="0" eaLnBrk="1" latinLnBrk="0" hangingPunct="1">
        <a:spcBef>
          <a:spcPct val="0"/>
        </a:spcBef>
        <a:buNone/>
        <a:defRPr lang="zh-CN" altLang="en-US" sz="3200" b="1" kern="1200" cap="none" spc="0" smtClean="0">
          <a:ln w="900" cmpd="sng">
            <a:solidFill>
              <a:schemeClr val="accent1">
                <a:satMod val="190000"/>
                <a:alpha val="55000"/>
              </a:schemeClr>
            </a:solidFill>
            <a:prstDash val="solid"/>
          </a:ln>
          <a:solidFill>
            <a:schemeClr val="accent1">
              <a:satMod val="200000"/>
              <a:tint val="3000"/>
            </a:schemeClr>
          </a:solidFill>
          <a:effectLst>
            <a:innerShdw blurRad="101600" dist="76200" dir="5400000">
              <a:schemeClr val="accent1">
                <a:satMod val="190000"/>
                <a:tint val="100000"/>
                <a:alpha val="74000"/>
              </a:schemeClr>
            </a:innerShdw>
            <a:reflection blurRad="6350" stA="50000" endA="300" endPos="50000" dist="29997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Blip>
          <a:blip r:embed="rId20"/>
        </a:buBlip>
        <a:defRPr sz="20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23528" y="123478"/>
            <a:ext cx="8640960" cy="4896544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89112" y="483518"/>
            <a:ext cx="747512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altLang="zh-CN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«TUTTI I COLORI DELLA VITA»</a:t>
            </a:r>
          </a:p>
          <a:p>
            <a:pPr algn="ctr"/>
            <a:r>
              <a:rPr lang="it-IT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DI C.GAMBERALE</a:t>
            </a:r>
            <a:endParaRPr lang="it-IT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899632" y="4155926"/>
            <a:ext cx="59675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b="1" i="1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 CURA DEI COMPAGNI DI CLASSE-5^ C</a:t>
            </a:r>
            <a:endParaRPr lang="it-IT" sz="2400" b="1" i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45489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/>
          <p:cNvSpPr>
            <a:spLocks noGrp="1"/>
          </p:cNvSpPr>
          <p:nvPr>
            <p:ph sz="quarter" idx="13"/>
          </p:nvPr>
        </p:nvSpPr>
        <p:spPr>
          <a:xfrm>
            <a:off x="1331640" y="267495"/>
            <a:ext cx="7488238" cy="1800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>
                <a:solidFill>
                  <a:schemeClr val="bg1"/>
                </a:solidFill>
              </a:rPr>
              <a:t>NEL QUINTO PALAZZO GRIGIO FUORI, MA TUTTO VERDE DENTRO ABITAVA MISTER GREEN.</a:t>
            </a:r>
          </a:p>
          <a:p>
            <a:pPr marL="0" indent="0">
              <a:buNone/>
            </a:pPr>
            <a:r>
              <a:rPr lang="it-IT" dirty="0" smtClean="0">
                <a:solidFill>
                  <a:schemeClr val="bg1"/>
                </a:solidFill>
              </a:rPr>
              <a:t>EGLI  PASSAVA IL SUO TEMPO A MANGIAR LATTUGA E AD AMARE TUTTO CIO’ CHE ERA VERDE, PERCHE’ IL  VERDE ERA L ‘UNICO COLORE CHE CONOSCEVA.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921" y="1926011"/>
            <a:ext cx="5427410" cy="321982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44" y="1910468"/>
            <a:ext cx="2852077" cy="323303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679655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539552" y="339502"/>
            <a:ext cx="8229600" cy="17281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800" dirty="0" smtClean="0"/>
              <a:t>UN GIORNO UN FORTE VENTO FECE TREMARE TUTTA LA CITTA’ E FU COSI’ CHE I CINQUE ABITANTI IMPAURITI USCIRONO DAI LORO PALAZZI E SI INCONTRARONO PER STRADA.</a:t>
            </a:r>
          </a:p>
          <a:p>
            <a:pPr marL="0" indent="0">
              <a:buNone/>
            </a:pPr>
            <a:r>
              <a:rPr lang="it-IT" sz="1800" dirty="0" smtClean="0"/>
              <a:t>OGNUNO PENSAVA DI ESSERE L’UNICO ABITANTE DELLA CITTA’E, PER UN BEL PO’ DI TEMPO, LITIGARONO SU CHI FOSSE IL MIGLIORE.</a:t>
            </a:r>
            <a:endParaRPr lang="it-IT" sz="18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3598"/>
            <a:ext cx="9144000" cy="441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0778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1403648" y="195486"/>
            <a:ext cx="7488238" cy="4824536"/>
          </a:xfrm>
          <a:gradFill>
            <a:gsLst>
              <a:gs pos="15000">
                <a:srgbClr val="00FF00"/>
              </a:gs>
              <a:gs pos="100000">
                <a:schemeClr val="dk1">
                  <a:shade val="30000"/>
                  <a:satMod val="20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>
            <a:normAutofit fontScale="70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it-IT" sz="2300" dirty="0" smtClean="0">
                <a:solidFill>
                  <a:srgbClr val="FF0066"/>
                </a:solidFill>
                <a:latin typeface="Arial Black" panose="020B0A04020102020204" pitchFamily="34" charset="0"/>
              </a:rPr>
              <a:t>ALLA FINE DECISERO DI CONOSCERSI MEGLIO, SCOPRENDO CHE TUTTI I COLORI ERANO BELLI SE STAVANO INSIEME,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300" dirty="0" smtClean="0">
                <a:solidFill>
                  <a:srgbClr val="FF0066"/>
                </a:solidFill>
                <a:latin typeface="Arial Black" panose="020B0A04020102020204" pitchFamily="34" charset="0"/>
              </a:rPr>
              <a:t>SE OGNUNO ASCOLTAVA L’ALTRO E GLI PARLAVA.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300" dirty="0" smtClean="0">
                <a:solidFill>
                  <a:srgbClr val="FF0066"/>
                </a:solidFill>
                <a:latin typeface="Arial Black" panose="020B0A04020102020204" pitchFamily="34" charset="0"/>
              </a:rPr>
              <a:t>COSI’ FUOCO, PEPITA, BLUES, NONNO CARBONE E MISTER GREEN DIVENNERO AMICI E RESERO LA CITTA’ PIU’ ALLEGRA E COLORATA, METTENDO INSIEME I LORO COLORI.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300" dirty="0" smtClean="0">
                <a:solidFill>
                  <a:srgbClr val="FF0066"/>
                </a:solidFill>
                <a:latin typeface="Arial Black" panose="020B0A04020102020204" pitchFamily="34" charset="0"/>
              </a:rPr>
              <a:t>ESISTEVA UNA CITTA’.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300" dirty="0" smtClean="0">
                <a:solidFill>
                  <a:srgbClr val="FF0066"/>
                </a:solidFill>
                <a:latin typeface="Arial Black" panose="020B0A04020102020204" pitchFamily="34" charset="0"/>
              </a:rPr>
              <a:t>SI CHIAMAVA «SENZA».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300" dirty="0" smtClean="0">
                <a:solidFill>
                  <a:srgbClr val="FF0066"/>
                </a:solidFill>
                <a:latin typeface="Arial Black" panose="020B0A04020102020204" pitchFamily="34" charset="0"/>
              </a:rPr>
              <a:t>OGGI QUEL POSTO ESTISTE ANCORA.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300" dirty="0" smtClean="0">
                <a:solidFill>
                  <a:srgbClr val="FF0066"/>
                </a:solidFill>
                <a:latin typeface="Arial Black" panose="020B0A04020102020204" pitchFamily="34" charset="0"/>
              </a:rPr>
              <a:t>MA OGGI E’ PIENO DI COLORI…DI ODORI… DI SAPORI…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300" dirty="0" smtClean="0">
                <a:solidFill>
                  <a:srgbClr val="FF0066"/>
                </a:solidFill>
                <a:latin typeface="Arial Black" panose="020B0A04020102020204" pitchFamily="34" charset="0"/>
              </a:rPr>
              <a:t>E SI CHIAMA VITA.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605253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95486"/>
            <a:ext cx="8928992" cy="4824536"/>
          </a:xfrm>
          <a:prstGeom prst="rect">
            <a:avLst/>
          </a:prstGeom>
          <a:ln>
            <a:solidFill>
              <a:srgbClr val="00B050"/>
            </a:solidFill>
          </a:ln>
          <a:effectLst>
            <a:glow rad="127000">
              <a:srgbClr val="00FF00"/>
            </a:glow>
          </a:effectLst>
        </p:spPr>
      </p:pic>
    </p:spTree>
    <p:extLst>
      <p:ext uri="{BB962C8B-B14F-4D97-AF65-F5344CB8AC3E}">
        <p14:creationId xmlns:p14="http://schemas.microsoft.com/office/powerpoint/2010/main" val="24401600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it-IT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it-IT" sz="13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ATTIVITA’ IN MODALITA’ SINCRONA</a:t>
            </a:r>
            <a:r>
              <a:rPr lang="it-IT" dirty="0">
                <a:solidFill>
                  <a:srgbClr val="FFFF00"/>
                </a:solidFill>
                <a:latin typeface="Arial Black" panose="020B0A04020102020204" pitchFamily="34" charset="0"/>
              </a:rPr>
              <a:t/>
            </a:r>
            <a:br>
              <a:rPr lang="it-IT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it-IT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DOPO </a:t>
            </a:r>
            <a:r>
              <a:rPr lang="it-IT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AVER ASCOLTATO</a:t>
            </a:r>
            <a:r>
              <a:rPr lang="it-IT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….</a:t>
            </a:r>
            <a:br>
              <a:rPr lang="it-IT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endParaRPr lang="it-IT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Segnaposto contenuto 4"/>
          <p:cNvSpPr>
            <a:spLocks noGrp="1"/>
          </p:cNvSpPr>
          <p:nvPr>
            <p:ph sz="quarter" idx="13"/>
          </p:nvPr>
        </p:nvSpPr>
        <p:spPr>
          <a:xfrm>
            <a:off x="1187450" y="1131888"/>
            <a:ext cx="7488238" cy="374411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dirty="0" smtClean="0">
                <a:solidFill>
                  <a:srgbClr val="FF0000"/>
                </a:solidFill>
              </a:rPr>
              <a:t>*</a:t>
            </a:r>
            <a:r>
              <a:rPr lang="it-IT" dirty="0" smtClean="0">
                <a:solidFill>
                  <a:srgbClr val="009900"/>
                </a:solidFill>
              </a:rPr>
              <a:t>1  DOPO LA LETTURA DEI </a:t>
            </a:r>
            <a:r>
              <a:rPr lang="it-IT" dirty="0" smtClean="0">
                <a:solidFill>
                  <a:srgbClr val="009900"/>
                </a:solidFill>
              </a:rPr>
              <a:t>COMPAGNI, RISPONDI </a:t>
            </a:r>
            <a:r>
              <a:rPr lang="it-IT" dirty="0" smtClean="0">
                <a:solidFill>
                  <a:srgbClr val="009900"/>
                </a:solidFill>
              </a:rPr>
              <a:t>A VOCE ALLE LORO DOMANDE.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9900"/>
                </a:solidFill>
              </a:rPr>
              <a:t> </a:t>
            </a:r>
            <a:r>
              <a:rPr lang="it-IT" dirty="0" smtClean="0">
                <a:solidFill>
                  <a:srgbClr val="FF0000"/>
                </a:solidFill>
              </a:rPr>
              <a:t>*</a:t>
            </a:r>
            <a:r>
              <a:rPr lang="it-IT" dirty="0" smtClean="0">
                <a:solidFill>
                  <a:srgbClr val="009900"/>
                </a:solidFill>
              </a:rPr>
              <a:t>2  LAVORA CON LE IMMAGINI IN SEQUENZA DELLA MAESTRA E SCRIVI LE FRASI.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FF0000"/>
                </a:solidFill>
              </a:rPr>
              <a:t>*</a:t>
            </a:r>
            <a:r>
              <a:rPr lang="it-IT" dirty="0" smtClean="0">
                <a:solidFill>
                  <a:srgbClr val="009900"/>
                </a:solidFill>
              </a:rPr>
              <a:t>3  </a:t>
            </a:r>
            <a:r>
              <a:rPr lang="it-IT" dirty="0" smtClean="0">
                <a:solidFill>
                  <a:srgbClr val="009900"/>
                </a:solidFill>
              </a:rPr>
              <a:t>E TU QUANTI AMICI HAI?</a:t>
            </a:r>
            <a:endParaRPr lang="it-IT" dirty="0" smtClean="0">
              <a:solidFill>
                <a:srgbClr val="009900"/>
              </a:solidFill>
            </a:endParaRPr>
          </a:p>
          <a:p>
            <a:pPr marL="0" indent="0">
              <a:buNone/>
            </a:pPr>
            <a:r>
              <a:rPr lang="it-IT" dirty="0" smtClean="0">
                <a:solidFill>
                  <a:srgbClr val="009900"/>
                </a:solidFill>
              </a:rPr>
              <a:t>CONTA </a:t>
            </a:r>
            <a:r>
              <a:rPr lang="it-IT" dirty="0" smtClean="0">
                <a:solidFill>
                  <a:srgbClr val="009900"/>
                </a:solidFill>
              </a:rPr>
              <a:t>QUANTI MASCHI E QUANTE FEMMINE CI SONO NELLA TUA CLASSE</a:t>
            </a:r>
            <a:r>
              <a:rPr lang="it-IT" dirty="0">
                <a:solidFill>
                  <a:srgbClr val="009900"/>
                </a:solidFill>
              </a:rPr>
              <a:t>. </a:t>
            </a:r>
            <a:r>
              <a:rPr lang="it-IT" dirty="0" smtClean="0">
                <a:solidFill>
                  <a:srgbClr val="009900"/>
                </a:solidFill>
              </a:rPr>
              <a:t>SCRIVI  L’OPERAZIONE E RISPONDI QUANTI </a:t>
            </a:r>
            <a:r>
              <a:rPr lang="it-IT" dirty="0">
                <a:solidFill>
                  <a:srgbClr val="009900"/>
                </a:solidFill>
              </a:rPr>
              <a:t>AMICI </a:t>
            </a:r>
            <a:r>
              <a:rPr lang="it-IT" dirty="0" smtClean="0">
                <a:solidFill>
                  <a:srgbClr val="009900"/>
                </a:solidFill>
              </a:rPr>
              <a:t>HAI IN TUTTO. </a:t>
            </a:r>
            <a:endParaRPr lang="it-IT" dirty="0">
              <a:solidFill>
                <a:srgbClr val="009900"/>
              </a:solidFill>
            </a:endParaRPr>
          </a:p>
          <a:p>
            <a:pPr marL="0" indent="0">
              <a:buNone/>
            </a:pPr>
            <a:r>
              <a:rPr lang="it-IT" dirty="0" smtClean="0">
                <a:solidFill>
                  <a:srgbClr val="FF0000"/>
                </a:solidFill>
              </a:rPr>
              <a:t>*</a:t>
            </a:r>
            <a:r>
              <a:rPr lang="it-IT" dirty="0" smtClean="0">
                <a:solidFill>
                  <a:srgbClr val="009900"/>
                </a:solidFill>
              </a:rPr>
              <a:t>4  DISEGNA  E COLORA 5 PALAZZI E I 5 AMICI DI «SENZA»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FF0000"/>
                </a:solidFill>
              </a:rPr>
              <a:t>*</a:t>
            </a:r>
            <a:r>
              <a:rPr lang="it-IT" dirty="0" smtClean="0">
                <a:solidFill>
                  <a:srgbClr val="009900"/>
                </a:solidFill>
              </a:rPr>
              <a:t>5  DISEGNA E CONTA I TUOI CIBI PREFERITI DI COLORE ROSSO, GIALLO, BLU, NERO E VERDE, POI SCRIVI I LORO NOMI.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FF0000"/>
                </a:solidFill>
              </a:rPr>
              <a:t>*</a:t>
            </a:r>
            <a:r>
              <a:rPr lang="it-IT" dirty="0" smtClean="0">
                <a:solidFill>
                  <a:srgbClr val="009900"/>
                </a:solidFill>
              </a:rPr>
              <a:t>6  LISTEN YOUR FRIENDS: 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9900"/>
                </a:solidFill>
              </a:rPr>
              <a:t>«WHATH COLOUR IS…..?        HE/SHE IS….»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074862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9552" y="411510"/>
            <a:ext cx="8229600" cy="410445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altLang="zh-CN" dirty="0" smtClean="0"/>
              <a:t>ESISTEVA UNA CITTA’  CHE SI CHIAMAVA «SENZA».</a:t>
            </a:r>
          </a:p>
          <a:p>
            <a:pPr marL="0" indent="0">
              <a:buNone/>
            </a:pPr>
            <a:r>
              <a:rPr lang="it-IT" altLang="zh-CN" dirty="0" smtClean="0"/>
              <a:t>ERA UN POSTO SENZA COLORI, SENZA ODORI E  SENZA SAPORI…</a:t>
            </a:r>
          </a:p>
          <a:p>
            <a:pPr marL="0" indent="0">
              <a:buNone/>
            </a:pPr>
            <a:r>
              <a:rPr lang="it-IT" altLang="zh-CN" dirty="0" smtClean="0"/>
              <a:t>IN TUTTI I POSTI SUCCEDE SEMPRE QUALCOSA, MA  A «SENZA» NON SUCCEDEVA MAI NIENTE…</a:t>
            </a:r>
          </a:p>
          <a:p>
            <a:pPr marL="0" indent="0">
              <a:buNone/>
            </a:pPr>
            <a:r>
              <a:rPr lang="it-IT" altLang="zh-CN" dirty="0" smtClean="0"/>
              <a:t>OGNI GIORNO MAI NIENTE DI NIENTE…</a:t>
            </a:r>
          </a:p>
          <a:p>
            <a:pPr marL="0" indent="0">
              <a:buNone/>
            </a:pPr>
            <a:r>
              <a:rPr lang="it-IT" altLang="zh-CN" dirty="0" smtClean="0"/>
              <a:t>C’ERA SOLO UNA STRADA GRIGIA E CINQUE PALAZZI GRIGI, DA DOVE NON USCIVA MAI NESSUNO,</a:t>
            </a:r>
          </a:p>
          <a:p>
            <a:pPr marL="0" indent="0">
              <a:buNone/>
            </a:pPr>
            <a:r>
              <a:rPr lang="it-IT" altLang="zh-CN" dirty="0" smtClean="0"/>
              <a:t>MAI UN’ANIMA VIVA…</a:t>
            </a:r>
          </a:p>
          <a:p>
            <a:pPr marL="0" indent="0">
              <a:buNone/>
            </a:pPr>
            <a:r>
              <a:rPr lang="it-IT" altLang="zh-CN" dirty="0" smtClean="0"/>
              <a:t>TANTO CHE «SENZA»SEMBRAVA UNA CITTA’ DESERTA…</a:t>
            </a:r>
          </a:p>
          <a:p>
            <a:pPr marL="0" indent="0">
              <a:buNone/>
            </a:pPr>
            <a:r>
              <a:rPr lang="it-IT" altLang="zh-CN" dirty="0" smtClean="0"/>
              <a:t>MA NON ERA COSI’!! </a:t>
            </a:r>
            <a:endParaRPr lang="it-IT" altLang="zh-CN" dirty="0"/>
          </a:p>
          <a:p>
            <a:pPr marL="0" indent="0">
              <a:buNone/>
            </a:pPr>
            <a:r>
              <a:rPr lang="it-IT" altLang="zh-CN" dirty="0" smtClean="0"/>
              <a:t>NO, NO,  NON ERA AFFATTO COSI’..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652984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sz="quarter" idx="13"/>
          </p:nvPr>
        </p:nvSpPr>
        <p:spPr>
          <a:xfrm>
            <a:off x="1187624" y="195486"/>
            <a:ext cx="7488238" cy="4536504"/>
          </a:xfrm>
          <a:solidFill>
            <a:srgbClr val="FF0000"/>
          </a:solidFill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it-IT" altLang="zh-CN" dirty="0" smtClean="0">
                <a:solidFill>
                  <a:schemeClr val="bg1"/>
                </a:solidFill>
              </a:rPr>
              <a:t>NEL PRIMO PALAZZO TUTTO GRIGIO FUORI, MA TUTTO ROSSO DENTRO, COME LE PORTE E LE STANZE,  ABITAVA UN RAGAZZZO CHE SI CHIAMAVA FUOCO.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altLang="zh-CN" dirty="0" smtClean="0">
                <a:solidFill>
                  <a:schemeClr val="bg1"/>
                </a:solidFill>
              </a:rPr>
              <a:t>EGLI AVEVA UN CUORE GRANDE CHE GLI BATTEVA FORTE FORTE, NON DORMIVA MAI,  PASSAVA IL SUO TEMPO A CORRERE SU E GIU’ E A MANGIARE FRAGOLE ROSSE, PERCHE’ CONOSCEVA SOLO IL COLORE ROSSO.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27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267494"/>
            <a:ext cx="7344816" cy="453650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50800" dir="5400000" algn="ctr" rotWithShape="0">
              <a:srgbClr val="C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42813943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1187624" y="0"/>
            <a:ext cx="7956376" cy="5143500"/>
          </a:xfrm>
          <a:solidFill>
            <a:srgbClr val="FFFF00"/>
          </a:solidFill>
        </p:spPr>
        <p:txBody>
          <a:bodyPr/>
          <a:lstStyle/>
          <a:p>
            <a:pPr marL="0" indent="0">
              <a:lnSpc>
                <a:spcPct val="250000"/>
              </a:lnSpc>
              <a:buNone/>
            </a:pPr>
            <a:r>
              <a:rPr lang="it-IT" dirty="0" smtClean="0">
                <a:solidFill>
                  <a:srgbClr val="002060"/>
                </a:solidFill>
              </a:rPr>
              <a:t>NEL SECONDO PALAZZO GRIGIO FUORI , MA TUTTO GIALLO DENTRO, ABITAVA UNA BAMBINA CHE SI CHIAMAVA PEPITA.</a:t>
            </a:r>
          </a:p>
          <a:p>
            <a:pPr marL="0" indent="0">
              <a:lnSpc>
                <a:spcPct val="250000"/>
              </a:lnSpc>
              <a:buNone/>
            </a:pPr>
            <a:r>
              <a:rPr lang="it-IT" dirty="0" smtClean="0">
                <a:solidFill>
                  <a:srgbClr val="002060"/>
                </a:solidFill>
              </a:rPr>
              <a:t>PASSAVA IL SUO TEMPO A  CONTARE LA COLLINA DI MONETINE </a:t>
            </a:r>
            <a:r>
              <a:rPr lang="it-IT" dirty="0">
                <a:solidFill>
                  <a:srgbClr val="002060"/>
                </a:solidFill>
              </a:rPr>
              <a:t>LUCCICANTI </a:t>
            </a:r>
            <a:r>
              <a:rPr lang="it-IT" dirty="0" smtClean="0">
                <a:solidFill>
                  <a:srgbClr val="002060"/>
                </a:solidFill>
              </a:rPr>
              <a:t>D’ORO CHE AVEVA E MANGIAVA SOLO LE PANNOCCHIE DI MAIS GIALLE…</a:t>
            </a:r>
          </a:p>
          <a:p>
            <a:pPr marL="0" indent="0">
              <a:lnSpc>
                <a:spcPct val="250000"/>
              </a:lnSpc>
              <a:buNone/>
            </a:pPr>
            <a:r>
              <a:rPr lang="it-IT" dirty="0" smtClean="0">
                <a:solidFill>
                  <a:srgbClr val="002060"/>
                </a:solidFill>
              </a:rPr>
              <a:t>PERCHE’ LEI CONOSCEVA SOLO IL COLORE GIALLO.</a:t>
            </a:r>
            <a:endParaRPr lang="it-IT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9329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00060"/>
            <a:ext cx="7704856" cy="4921726"/>
          </a:xfrm>
          <a:prstGeom prst="rect">
            <a:avLst/>
          </a:prstGeom>
          <a:ln>
            <a:solidFill>
              <a:srgbClr val="FF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2772311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6"/>
          <p:cNvSpPr>
            <a:spLocks noGrp="1"/>
          </p:cNvSpPr>
          <p:nvPr>
            <p:ph sz="quarter" idx="13"/>
          </p:nvPr>
        </p:nvSpPr>
        <p:spPr>
          <a:xfrm>
            <a:off x="1331640" y="339502"/>
            <a:ext cx="7488238" cy="4536504"/>
          </a:xfrm>
        </p:spPr>
        <p:txBody>
          <a:bodyPr>
            <a:no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it-IT" sz="2400" dirty="0" smtClean="0">
                <a:solidFill>
                  <a:schemeClr val="bg1"/>
                </a:solidFill>
              </a:rPr>
              <a:t>NEL TERZO PALAZZO GRIGIO FUORI, MA TUTTO BLU DENTRO, ABITAVA «BLUES».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it-IT" sz="2400" dirty="0" smtClean="0">
                <a:solidFill>
                  <a:schemeClr val="bg1"/>
                </a:solidFill>
              </a:rPr>
              <a:t>UNA BAMBINA CHE PASSAVA IL SUO TEMPO A CANTARE,  A BALLARE E A MANGIARE I MIRTILLI  BLU , PERCHE’ LEI CONOSCEVA SOLO IL COLORE BLU.</a:t>
            </a:r>
            <a:endParaRPr lang="it-I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759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7494"/>
            <a:ext cx="8496944" cy="4731990"/>
          </a:xfrm>
          <a:prstGeom prst="rect">
            <a:avLst/>
          </a:prstGeom>
          <a:solidFill>
            <a:srgbClr val="002060"/>
          </a:solidFill>
          <a:effectLst>
            <a:glow rad="228600">
              <a:srgbClr val="0070C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3139901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683568" y="267494"/>
            <a:ext cx="7992888" cy="122413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dirty="0" smtClean="0"/>
              <a:t>NEL QUARTO PALAZZO TUTTO NERO VIVEVA NONNO CARBONE.</a:t>
            </a:r>
          </a:p>
          <a:p>
            <a:pPr marL="0" indent="0">
              <a:buNone/>
            </a:pPr>
            <a:r>
              <a:rPr lang="it-IT" dirty="0" smtClean="0"/>
              <a:t>EGLI AMAVA RACCONTARE I SUOI RICORDI E MANGIAVA SOLO OLIVE NERE , PERCHE’ LUI CONOSCEVA SOLO IL  COLORE NERO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491630"/>
            <a:ext cx="7992888" cy="3507854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50492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6">
      <a:dk1>
        <a:srgbClr val="FFFFFF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602</Words>
  <Application>Microsoft Office PowerPoint</Application>
  <PresentationFormat>Presentazione su schermo (16:9)</PresentationFormat>
  <Paragraphs>42</Paragraphs>
  <Slides>14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2" baseType="lpstr">
      <vt:lpstr>微软雅黑</vt:lpstr>
      <vt:lpstr>宋体</vt:lpstr>
      <vt:lpstr>Arial</vt:lpstr>
      <vt:lpstr>Arial Black</vt:lpstr>
      <vt:lpstr>Impact</vt:lpstr>
      <vt:lpstr>Times New Roman</vt:lpstr>
      <vt:lpstr>Verdana</vt:lpstr>
      <vt:lpstr>Office 主题​​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LE ATTIVITA’ IN MODALITA’ SINCRONA DOPO AVER ASCOLTATO…. </vt:lpstr>
    </vt:vector>
  </TitlesOfParts>
  <Company>Sky123.Org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TP-地产物业</dc:subject>
  <dc:creator>果因PPT工作室</dc:creator>
  <cp:keywords>XS-普屏 4：3;SC-多彩色;BG-浅色;DH-静态</cp:keywords>
  <dc:description/>
  <cp:lastModifiedBy>utente</cp:lastModifiedBy>
  <cp:revision>46</cp:revision>
  <dcterms:created xsi:type="dcterms:W3CDTF">2012-06-27T07:36:29Z</dcterms:created>
  <dcterms:modified xsi:type="dcterms:W3CDTF">2020-05-19T16:43:55Z</dcterms:modified>
  <cp:category>UDi-主题模板</cp:category>
</cp:coreProperties>
</file>