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9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5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1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93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0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3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cyXIkBR1Kb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E634C2-EC69-485F-AD2A-C104FFA59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61" y="198408"/>
            <a:ext cx="8420100" cy="98341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2060"/>
                </a:solidFill>
              </a:rPr>
              <a:t>Plesso «Capoluogo»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87D5C4-2EAD-48F7-B9F3-3A0F03B16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27" y="5481576"/>
            <a:ext cx="2404973" cy="1180831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Sez. S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</a:t>
            </a:r>
            <a:r>
              <a:rPr lang="it-IT" sz="1800" dirty="0" err="1">
                <a:solidFill>
                  <a:srgbClr val="002060"/>
                </a:solidFill>
              </a:rPr>
              <a:t>Matrisciano</a:t>
            </a:r>
            <a:r>
              <a:rPr lang="it-IT" sz="1800" dirty="0">
                <a:solidFill>
                  <a:srgbClr val="002060"/>
                </a:solidFill>
              </a:rPr>
              <a:t> Giusy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Rea Paola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811961" y="1376424"/>
            <a:ext cx="8420100" cy="633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002060"/>
                </a:solidFill>
              </a:rPr>
              <a:t>Vi racconto una storia</a:t>
            </a:r>
            <a:endParaRPr lang="it-IT" sz="3600" i="1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30695-CED8-4125-BA8B-1EE2541F2A73}"/>
              </a:ext>
            </a:extLst>
          </p:cNvPr>
          <p:cNvSpPr txBox="1"/>
          <p:nvPr/>
        </p:nvSpPr>
        <p:spPr>
          <a:xfrm>
            <a:off x="7559617" y="6224220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 cura di Paola Rea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602" y="2204559"/>
            <a:ext cx="5344424" cy="31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1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40" y="310551"/>
            <a:ext cx="8420100" cy="754302"/>
          </a:xfrm>
        </p:spPr>
        <p:txBody>
          <a:bodyPr>
            <a:normAutofit/>
          </a:bodyPr>
          <a:lstStyle/>
          <a:p>
            <a:r>
              <a:rPr lang="it-IT" sz="4000" i="1" dirty="0" smtClean="0">
                <a:solidFill>
                  <a:srgbClr val="002060"/>
                </a:solidFill>
              </a:rPr>
              <a:t>Vi racconto una storia </a:t>
            </a:r>
            <a:endParaRPr lang="it-IT" sz="4000" i="1" dirty="0">
              <a:solidFill>
                <a:srgbClr val="002060"/>
              </a:solidFill>
            </a:endParaRPr>
          </a:p>
        </p:txBody>
      </p:sp>
      <p:pic>
        <p:nvPicPr>
          <p:cNvPr id="8" name="whatsapp-video-2020-05-07-at-184426_oVJ2e1Zr.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74" t="8375" r="14318" b="13241"/>
          <a:stretch/>
        </p:blipFill>
        <p:spPr>
          <a:xfrm>
            <a:off x="1326867" y="1213743"/>
            <a:ext cx="6820539" cy="363430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559" y="5430760"/>
            <a:ext cx="2673704" cy="11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908" y="731197"/>
            <a:ext cx="3541266" cy="1097603"/>
          </a:xfrm>
        </p:spPr>
        <p:txBody>
          <a:bodyPr>
            <a:normAutofit/>
          </a:bodyPr>
          <a:lstStyle/>
          <a:p>
            <a:r>
              <a:rPr lang="it-IT" sz="2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Osserva con attenzione e disegna</a:t>
            </a:r>
            <a:endParaRPr lang="it-IT" sz="28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61560"/>
            <a:ext cx="4287327" cy="6202942"/>
          </a:xfrm>
          <a:prstGeom prst="rect">
            <a:avLst/>
          </a:prstGeom>
        </p:spPr>
      </p:pic>
      <p:sp>
        <p:nvSpPr>
          <p:cNvPr id="18" name="Sottotitolo 2">
            <a:extLst>
              <a:ext uri="{FF2B5EF4-FFF2-40B4-BE49-F238E27FC236}">
                <a16:creationId xmlns:a16="http://schemas.microsoft.com/office/drawing/2014/main" id="{43C2E433-1E3C-4C09-B351-E65941A8CE80}"/>
              </a:ext>
            </a:extLst>
          </p:cNvPr>
          <p:cNvSpPr txBox="1">
            <a:spLocks/>
          </p:cNvSpPr>
          <p:nvPr/>
        </p:nvSpPr>
        <p:spPr>
          <a:xfrm>
            <a:off x="617865" y="2810929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2060"/>
                </a:solidFill>
              </a:rPr>
              <a:t>Ascolta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8ACC3C6-6B2E-4A41-BDD4-3F9B2AA42B34}"/>
              </a:ext>
            </a:extLst>
          </p:cNvPr>
          <p:cNvCxnSpPr/>
          <p:nvPr/>
        </p:nvCxnSpPr>
        <p:spPr>
          <a:xfrm>
            <a:off x="1946333" y="3019865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hatsApp Ptt 2020-05-08 at 16.22.14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774" y="2715065"/>
            <a:ext cx="609600" cy="6096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33" y="5076225"/>
            <a:ext cx="1845809" cy="8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08FFB63-431B-494D-8531-87EE1D661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14293"/>
            <a:ext cx="8543925" cy="4351338"/>
          </a:xfrm>
        </p:spPr>
        <p:txBody>
          <a:bodyPr/>
          <a:lstStyle/>
          <a:p>
            <a:pPr marL="0" indent="0">
              <a:buNone/>
            </a:pPr>
            <a:endParaRPr lang="it-IT" sz="2400" dirty="0">
              <a:hlinkClick r:id="rId2"/>
            </a:endParaRPr>
          </a:p>
          <a:p>
            <a:pPr marL="0" indent="0">
              <a:buNone/>
            </a:pPr>
            <a:endParaRPr lang="it-IT" sz="2400" dirty="0">
              <a:hlinkClick r:id="rId2"/>
            </a:endParaRPr>
          </a:p>
        </p:txBody>
      </p:sp>
      <p:sp>
        <p:nvSpPr>
          <p:cNvPr id="13" name="Cuore 12">
            <a:extLst>
              <a:ext uri="{FF2B5EF4-FFF2-40B4-BE49-F238E27FC236}">
                <a16:creationId xmlns:a16="http://schemas.microsoft.com/office/drawing/2014/main" id="{1C123AE3-5F76-401B-A0DB-756D6B2F45CE}"/>
              </a:ext>
            </a:extLst>
          </p:cNvPr>
          <p:cNvSpPr/>
          <p:nvPr/>
        </p:nvSpPr>
        <p:spPr>
          <a:xfrm>
            <a:off x="2622702" y="5839977"/>
            <a:ext cx="806523" cy="635569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221" y="665810"/>
            <a:ext cx="5145075" cy="537268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03" y="427664"/>
            <a:ext cx="1959999" cy="876534"/>
          </a:xfrm>
          <a:prstGeom prst="rect">
            <a:avLst/>
          </a:prstGeom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 txBox="1">
            <a:spLocks/>
          </p:cNvSpPr>
          <p:nvPr/>
        </p:nvSpPr>
        <p:spPr>
          <a:xfrm>
            <a:off x="487142" y="2295923"/>
            <a:ext cx="3351613" cy="354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>
                <a:solidFill>
                  <a:srgbClr val="002060"/>
                </a:solidFill>
              </a:rPr>
              <a:t>Buon lavoro e buon divertimento…. e a tutte le Mamme</a:t>
            </a:r>
          </a:p>
          <a:p>
            <a:endParaRPr lang="it-IT" i="1" dirty="0">
              <a:solidFill>
                <a:srgbClr val="002060"/>
              </a:solidFill>
            </a:endParaRPr>
          </a:p>
          <a:p>
            <a:r>
              <a:rPr lang="it-IT" i="1" dirty="0" smtClean="0">
                <a:solidFill>
                  <a:srgbClr val="002060"/>
                </a:solidFill>
              </a:rPr>
              <a:t>Auguri una felice Festa della Mamma.</a:t>
            </a:r>
          </a:p>
          <a:p>
            <a:endParaRPr lang="it-IT" i="1" dirty="0">
              <a:solidFill>
                <a:srgbClr val="002060"/>
              </a:solidFill>
            </a:endParaRPr>
          </a:p>
          <a:p>
            <a:r>
              <a:rPr lang="it-IT" i="1" dirty="0" smtClean="0">
                <a:solidFill>
                  <a:srgbClr val="002060"/>
                </a:solidFill>
              </a:rPr>
              <a:t>Ciao </a:t>
            </a:r>
            <a:endParaRPr lang="it-IT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53</Words>
  <Application>Microsoft Office PowerPoint</Application>
  <PresentationFormat>A4 (21x29,7 cm)</PresentationFormat>
  <Paragraphs>14</Paragraphs>
  <Slides>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Plesso «Capoluogo»</vt:lpstr>
      <vt:lpstr>Vi racconto una storia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ROBERTO</cp:lastModifiedBy>
  <cp:revision>47</cp:revision>
  <dcterms:created xsi:type="dcterms:W3CDTF">2020-03-26T16:54:43Z</dcterms:created>
  <dcterms:modified xsi:type="dcterms:W3CDTF">2020-05-08T15:30:16Z</dcterms:modified>
</cp:coreProperties>
</file>