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2" r:id="rId3"/>
    <p:sldId id="257" r:id="rId4"/>
    <p:sldId id="258" r:id="rId5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53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3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97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14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2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3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8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50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68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09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82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66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1" y="198408"/>
            <a:ext cx="8420100" cy="569343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Plesso «Capoluogo»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915" y="2307531"/>
            <a:ext cx="2404973" cy="1180831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Sez. S</a:t>
            </a:r>
          </a:p>
          <a:p>
            <a:r>
              <a:rPr lang="it-IT" sz="1800" dirty="0" err="1">
                <a:solidFill>
                  <a:srgbClr val="002060"/>
                </a:solidFill>
              </a:rPr>
              <a:t>Ins</a:t>
            </a:r>
            <a:r>
              <a:rPr lang="it-IT" sz="1800" dirty="0">
                <a:solidFill>
                  <a:srgbClr val="002060"/>
                </a:solidFill>
              </a:rPr>
              <a:t>. </a:t>
            </a:r>
            <a:r>
              <a:rPr lang="it-IT" sz="1800" dirty="0" err="1">
                <a:solidFill>
                  <a:srgbClr val="002060"/>
                </a:solidFill>
              </a:rPr>
              <a:t>Matrisciano</a:t>
            </a:r>
            <a:r>
              <a:rPr lang="it-IT" sz="1800" dirty="0">
                <a:solidFill>
                  <a:srgbClr val="002060"/>
                </a:solidFill>
              </a:rPr>
              <a:t> Giusy</a:t>
            </a:r>
          </a:p>
          <a:p>
            <a:r>
              <a:rPr lang="it-IT" sz="1800" dirty="0" err="1">
                <a:solidFill>
                  <a:srgbClr val="002060"/>
                </a:solidFill>
              </a:rPr>
              <a:t>Ins</a:t>
            </a:r>
            <a:r>
              <a:rPr lang="it-IT" sz="1800" dirty="0">
                <a:solidFill>
                  <a:srgbClr val="002060"/>
                </a:solidFill>
              </a:rPr>
              <a:t>. Rea Paola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699818" y="767751"/>
            <a:ext cx="8420100" cy="1061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i="1" dirty="0" smtClean="0">
                <a:solidFill>
                  <a:srgbClr val="002060"/>
                </a:solidFill>
              </a:rPr>
              <a:t>UN TESORO DA SCOPRIRE</a:t>
            </a:r>
          </a:p>
          <a:p>
            <a:r>
              <a:rPr lang="it-IT" sz="3600" i="1" dirty="0" smtClean="0">
                <a:solidFill>
                  <a:srgbClr val="002060"/>
                </a:solidFill>
              </a:rPr>
              <a:t>«</a:t>
            </a:r>
            <a:r>
              <a:rPr lang="it-IT" sz="3600" i="1" dirty="0" smtClean="0">
                <a:solidFill>
                  <a:srgbClr val="FF0000"/>
                </a:solidFill>
              </a:rPr>
              <a:t>IL MIO CORPO</a:t>
            </a:r>
            <a:r>
              <a:rPr lang="it-IT" sz="3600" i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it-IT" sz="3600" i="1" dirty="0" smtClean="0">
                <a:solidFill>
                  <a:srgbClr val="002060"/>
                </a:solidFill>
              </a:rPr>
              <a:t>La storia continua</a:t>
            </a:r>
            <a:endParaRPr lang="it-IT" sz="3600" i="1" dirty="0">
              <a:solidFill>
                <a:srgbClr val="00206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1017915" y="5964176"/>
            <a:ext cx="214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A cura di Paola Rea</a:t>
            </a:r>
          </a:p>
        </p:txBody>
      </p:sp>
      <p:pic>
        <p:nvPicPr>
          <p:cNvPr id="1026" name="Picture 2" descr="Parco di Pinocchio | Mariangela Laudic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68" y="2307531"/>
            <a:ext cx="3286365" cy="30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05381" y="865150"/>
            <a:ext cx="4978301" cy="959899"/>
          </a:xfrm>
        </p:spPr>
        <p:txBody>
          <a:bodyPr>
            <a:noAutofit/>
          </a:bodyPr>
          <a:lstStyle/>
          <a:p>
            <a:r>
              <a:rPr lang="it-IT" sz="18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Geppetto è stato davvero bravo a costruire il burattino, vero? </a:t>
            </a:r>
            <a:r>
              <a:rPr lang="it-IT" sz="18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8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it-IT" sz="18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 </a:t>
            </a:r>
            <a:r>
              <a:rPr lang="it-IT" sz="18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voi? L’avete costruito? 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43C2E433-1E3C-4C09-B351-E65941A8CE80}"/>
              </a:ext>
            </a:extLst>
          </p:cNvPr>
          <p:cNvSpPr txBox="1">
            <a:spLocks/>
          </p:cNvSpPr>
          <p:nvPr/>
        </p:nvSpPr>
        <p:spPr>
          <a:xfrm>
            <a:off x="389267" y="2499294"/>
            <a:ext cx="2892088" cy="1348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1" dirty="0">
                <a:solidFill>
                  <a:srgbClr val="FF0000"/>
                </a:solidFill>
              </a:rPr>
              <a:t>Ma la storia continua</a:t>
            </a:r>
            <a:r>
              <a:rPr lang="it-IT" i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it-IT" i="1" dirty="0" smtClean="0">
                <a:solidFill>
                  <a:srgbClr val="002060"/>
                </a:solidFill>
              </a:rPr>
              <a:t>Ascolta </a:t>
            </a:r>
            <a:r>
              <a:rPr lang="it-IT" i="1" dirty="0">
                <a:solidFill>
                  <a:srgbClr val="002060"/>
                </a:solidFill>
              </a:rPr>
              <a:t>la maestra </a:t>
            </a:r>
            <a:endParaRPr lang="it-IT" i="1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8ACC3C6-6B2E-4A41-BDD4-3F9B2AA42B34}"/>
              </a:ext>
            </a:extLst>
          </p:cNvPr>
          <p:cNvCxnSpPr/>
          <p:nvPr/>
        </p:nvCxnSpPr>
        <p:spPr>
          <a:xfrm>
            <a:off x="1053860" y="3847784"/>
            <a:ext cx="752656" cy="478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WhatsApp Ptt 2020-05-22 at 08.33.18 (online-audio-converter.com) fin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2535" y="4086970"/>
            <a:ext cx="609600" cy="609600"/>
          </a:xfrm>
          <a:prstGeom prst="rect">
            <a:avLst/>
          </a:prstGeom>
        </p:spPr>
      </p:pic>
      <p:pic>
        <p:nvPicPr>
          <p:cNvPr id="2050" name="Picture 2" descr="Pinocchio Parte 10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9" r="4637"/>
          <a:stretch/>
        </p:blipFill>
        <p:spPr bwMode="auto">
          <a:xfrm>
            <a:off x="3281355" y="2816745"/>
            <a:ext cx="3050434" cy="301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nocchio &amp; Gepetto | Cartoni animati, Cartoni disney, Doppia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26" y="329705"/>
            <a:ext cx="2647098" cy="351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4" y="966156"/>
            <a:ext cx="3614357" cy="552883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167" y="339320"/>
            <a:ext cx="8420100" cy="488816"/>
          </a:xfrm>
        </p:spPr>
        <p:txBody>
          <a:bodyPr>
            <a:normAutofit fontScale="90000"/>
          </a:bodyPr>
          <a:lstStyle/>
          <a:p>
            <a:r>
              <a:rPr lang="it-IT" sz="18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Guardandovi allo specchio, osservate con </a:t>
            </a:r>
            <a:r>
              <a:rPr lang="it-IT" sz="18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cura le parti del corpo </a:t>
            </a:r>
            <a:r>
              <a:rPr lang="it-IT" sz="18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8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it-IT" sz="18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indicate </a:t>
            </a:r>
            <a:r>
              <a:rPr lang="it-IT" sz="18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nella </a:t>
            </a:r>
            <a:r>
              <a:rPr lang="it-IT" sz="18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filastrocca e indicandole le ripetete</a:t>
            </a:r>
            <a:endParaRPr lang="it-IT" sz="1800" i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332284" y="1241555"/>
            <a:ext cx="3156437" cy="367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FILASTROCCA DEL MIO CORPO</a:t>
            </a:r>
          </a:p>
          <a:p>
            <a:pPr algn="ctr"/>
            <a:endParaRPr lang="it-IT" sz="1200" i="1" dirty="0">
              <a:solidFill>
                <a:srgbClr val="FF000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i="1" dirty="0">
                <a:solidFill>
                  <a:srgbClr val="002060"/>
                </a:solidFill>
              </a:rPr>
              <a:t>Ho </a:t>
            </a:r>
            <a:r>
              <a:rPr lang="it-IT" sz="1200" i="1" dirty="0">
                <a:solidFill>
                  <a:srgbClr val="002060"/>
                </a:solidFill>
              </a:rPr>
              <a:t>una testa ben fissata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i="1" dirty="0">
                <a:solidFill>
                  <a:srgbClr val="002060"/>
                </a:solidFill>
              </a:rPr>
              <a:t>dai capelli contornata.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i="1" dirty="0">
                <a:solidFill>
                  <a:srgbClr val="002060"/>
                </a:solidFill>
              </a:rPr>
              <a:t>Una faccia birichina,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i="1" dirty="0">
                <a:solidFill>
                  <a:srgbClr val="002060"/>
                </a:solidFill>
              </a:rPr>
              <a:t>con due occhi, un naso e una bocca chiacchierina.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i="1" dirty="0">
                <a:solidFill>
                  <a:srgbClr val="002060"/>
                </a:solidFill>
              </a:rPr>
              <a:t>Due lunghe braccia, attaccate alle spalle,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i="1" dirty="0" err="1">
                <a:solidFill>
                  <a:srgbClr val="002060"/>
                </a:solidFill>
              </a:rPr>
              <a:t>finiscon</a:t>
            </a:r>
            <a:r>
              <a:rPr lang="it-IT" sz="1200" i="1" dirty="0">
                <a:solidFill>
                  <a:srgbClr val="002060"/>
                </a:solidFill>
              </a:rPr>
              <a:t> con le mani, che sembrano farfalle.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i="1" dirty="0">
                <a:solidFill>
                  <a:srgbClr val="002060"/>
                </a:solidFill>
              </a:rPr>
              <a:t>Sul davanti un pancino perfetto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i="1" dirty="0">
                <a:solidFill>
                  <a:srgbClr val="002060"/>
                </a:solidFill>
              </a:rPr>
              <a:t>e sul dietro un rotondo culetto.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i="1" dirty="0">
                <a:solidFill>
                  <a:srgbClr val="002060"/>
                </a:solidFill>
              </a:rPr>
              <a:t>Le mie gambe in piedi mi fan stare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i="1" dirty="0">
                <a:solidFill>
                  <a:srgbClr val="002060"/>
                </a:solidFill>
              </a:rPr>
              <a:t>e per finire due piedi lesti, per correre e saltare.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501" y="767754"/>
            <a:ext cx="3332285" cy="574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E415620D-3014-45C7-AB3E-63FD1A02F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177" y="182479"/>
            <a:ext cx="9092241" cy="353852"/>
          </a:xfrm>
        </p:spPr>
        <p:txBody>
          <a:bodyPr>
            <a:noAutofit/>
          </a:bodyPr>
          <a:lstStyle/>
          <a:p>
            <a:r>
              <a:rPr lang="it-IT" sz="18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Adesso </a:t>
            </a:r>
            <a:r>
              <a:rPr lang="it-IT" sz="18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8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divertiti!!  Colora il disegno, ritaglia e ricomponi.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594" y="524454"/>
            <a:ext cx="4537206" cy="63335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29" y="524455"/>
            <a:ext cx="4400324" cy="6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166</Words>
  <Application>Microsoft Office PowerPoint</Application>
  <PresentationFormat>A4 (21x29,7 cm)</PresentationFormat>
  <Paragraphs>25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Plesso «Capoluogo»</vt:lpstr>
      <vt:lpstr>Geppetto è stato davvero bravo a costruire il burattino, vero?  E voi? L’avete costruito? </vt:lpstr>
      <vt:lpstr>Guardandovi allo specchio, osservate con cura le parti del corpo  indicate nella filastrocca e indicandole le ripetete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81</cp:revision>
  <dcterms:created xsi:type="dcterms:W3CDTF">2020-03-26T16:54:43Z</dcterms:created>
  <dcterms:modified xsi:type="dcterms:W3CDTF">2020-05-22T08:26:36Z</dcterms:modified>
</cp:coreProperties>
</file>