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61" r:id="rId5"/>
    <p:sldId id="260" r:id="rId6"/>
  </p:sldIdLst>
  <p:sldSz cx="9906000" cy="6858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1308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1122363"/>
            <a:ext cx="84201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6CDF47-3E1C-41EA-BD9F-440DA126FE06}" type="datetimeFigureOut">
              <a:rPr lang="it-IT" smtClean="0"/>
              <a:t>15/05/2020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38E9A-7DBE-4E7C-9921-72C8F7E13F1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351904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6CDF47-3E1C-41EA-BD9F-440DA126FE06}" type="datetimeFigureOut">
              <a:rPr lang="it-IT" smtClean="0"/>
              <a:t>15/05/2020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38E9A-7DBE-4E7C-9921-72C8F7E13F1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296200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2" y="365125"/>
            <a:ext cx="2135981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365125"/>
            <a:ext cx="6284119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6CDF47-3E1C-41EA-BD9F-440DA126FE06}" type="datetimeFigureOut">
              <a:rPr lang="it-IT" smtClean="0"/>
              <a:t>15/05/2020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38E9A-7DBE-4E7C-9921-72C8F7E13F1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508480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6CDF47-3E1C-41EA-BD9F-440DA126FE06}" type="datetimeFigureOut">
              <a:rPr lang="it-IT" smtClean="0"/>
              <a:t>15/05/2020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38E9A-7DBE-4E7C-9921-72C8F7E13F1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725523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79" y="1709740"/>
            <a:ext cx="854392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79" y="4589465"/>
            <a:ext cx="854392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6CDF47-3E1C-41EA-BD9F-440DA126FE06}" type="datetimeFigureOut">
              <a:rPr lang="it-IT" smtClean="0"/>
              <a:t>15/05/2020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38E9A-7DBE-4E7C-9921-72C8F7E13F1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875137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6CDF47-3E1C-41EA-BD9F-440DA126FE06}" type="datetimeFigureOut">
              <a:rPr lang="it-IT" smtClean="0"/>
              <a:t>15/05/2020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38E9A-7DBE-4E7C-9921-72C8F7E13F1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029370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365127"/>
            <a:ext cx="8543925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329" y="1681163"/>
            <a:ext cx="419070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329" y="2505075"/>
            <a:ext cx="4190702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6CDF47-3E1C-41EA-BD9F-440DA126FE06}" type="datetimeFigureOut">
              <a:rPr lang="it-IT" smtClean="0"/>
              <a:t>15/05/2020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38E9A-7DBE-4E7C-9921-72C8F7E13F1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613039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6CDF47-3E1C-41EA-BD9F-440DA126FE06}" type="datetimeFigureOut">
              <a:rPr lang="it-IT" smtClean="0"/>
              <a:t>15/05/2020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38E9A-7DBE-4E7C-9921-72C8F7E13F1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399797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6CDF47-3E1C-41EA-BD9F-440DA126FE06}" type="datetimeFigureOut">
              <a:rPr lang="it-IT" smtClean="0"/>
              <a:t>15/05/2020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38E9A-7DBE-4E7C-9921-72C8F7E13F1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817155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340" y="987427"/>
            <a:ext cx="501491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6CDF47-3E1C-41EA-BD9F-440DA126FE06}" type="datetimeFigureOut">
              <a:rPr lang="it-IT" smtClean="0"/>
              <a:t>15/05/2020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38E9A-7DBE-4E7C-9921-72C8F7E13F1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776952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11340" y="987427"/>
            <a:ext cx="5014913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6CDF47-3E1C-41EA-BD9F-440DA126FE06}" type="datetimeFigureOut">
              <a:rPr lang="it-IT" smtClean="0"/>
              <a:t>15/05/2020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38E9A-7DBE-4E7C-9921-72C8F7E13F1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407348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1038" y="365127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6CDF47-3E1C-41EA-BD9F-440DA126FE06}" type="datetimeFigureOut">
              <a:rPr lang="it-IT" smtClean="0"/>
              <a:t>15/05/2020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538E9A-7DBE-4E7C-9921-72C8F7E13F1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774808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hyperlink" Target="https://www.youtube.com/watch?v=cyXIkBR1KbY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9E634C2-EC69-485F-AD2A-C104FFA595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1961" y="198408"/>
            <a:ext cx="8420100" cy="983412"/>
          </a:xfrm>
        </p:spPr>
        <p:txBody>
          <a:bodyPr>
            <a:normAutofit/>
          </a:bodyPr>
          <a:lstStyle/>
          <a:p>
            <a:r>
              <a:rPr lang="it-IT" sz="4000" dirty="0">
                <a:solidFill>
                  <a:srgbClr val="002060"/>
                </a:solidFill>
              </a:rPr>
              <a:t>Plesso «Capoluogo»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0D87D5C4-2EAD-48F7-B9F3-3A0F03B1616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17915" y="2307531"/>
            <a:ext cx="2404973" cy="1180831"/>
          </a:xfrm>
        </p:spPr>
        <p:txBody>
          <a:bodyPr>
            <a:normAutofit/>
          </a:bodyPr>
          <a:lstStyle/>
          <a:p>
            <a:r>
              <a:rPr lang="it-IT" sz="1800" dirty="0">
                <a:solidFill>
                  <a:srgbClr val="002060"/>
                </a:solidFill>
              </a:rPr>
              <a:t>Sez. S</a:t>
            </a:r>
          </a:p>
          <a:p>
            <a:r>
              <a:rPr lang="it-IT" sz="1800" dirty="0" err="1">
                <a:solidFill>
                  <a:srgbClr val="002060"/>
                </a:solidFill>
              </a:rPr>
              <a:t>Ins</a:t>
            </a:r>
            <a:r>
              <a:rPr lang="it-IT" sz="1800" dirty="0">
                <a:solidFill>
                  <a:srgbClr val="002060"/>
                </a:solidFill>
              </a:rPr>
              <a:t>. </a:t>
            </a:r>
            <a:r>
              <a:rPr lang="it-IT" sz="1800" dirty="0" err="1">
                <a:solidFill>
                  <a:srgbClr val="002060"/>
                </a:solidFill>
              </a:rPr>
              <a:t>Matrisciano</a:t>
            </a:r>
            <a:r>
              <a:rPr lang="it-IT" sz="1800" dirty="0">
                <a:solidFill>
                  <a:srgbClr val="002060"/>
                </a:solidFill>
              </a:rPr>
              <a:t> Giusy</a:t>
            </a:r>
          </a:p>
          <a:p>
            <a:r>
              <a:rPr lang="it-IT" sz="1800" dirty="0" err="1">
                <a:solidFill>
                  <a:srgbClr val="002060"/>
                </a:solidFill>
              </a:rPr>
              <a:t>Ins</a:t>
            </a:r>
            <a:r>
              <a:rPr lang="it-IT" sz="1800" dirty="0">
                <a:solidFill>
                  <a:srgbClr val="002060"/>
                </a:solidFill>
              </a:rPr>
              <a:t>. Rea Paola</a:t>
            </a:r>
          </a:p>
        </p:txBody>
      </p:sp>
      <p:sp>
        <p:nvSpPr>
          <p:cNvPr id="4" name="Titolo 1">
            <a:extLst>
              <a:ext uri="{FF2B5EF4-FFF2-40B4-BE49-F238E27FC236}">
                <a16:creationId xmlns:a16="http://schemas.microsoft.com/office/drawing/2014/main" id="{4081C747-07D3-4D43-BBE4-962B95FBDAF8}"/>
              </a:ext>
            </a:extLst>
          </p:cNvPr>
          <p:cNvSpPr txBox="1">
            <a:spLocks/>
          </p:cNvSpPr>
          <p:nvPr/>
        </p:nvSpPr>
        <p:spPr>
          <a:xfrm>
            <a:off x="811961" y="1376424"/>
            <a:ext cx="8420100" cy="63353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3600" i="1" dirty="0" smtClean="0">
                <a:solidFill>
                  <a:srgbClr val="002060"/>
                </a:solidFill>
              </a:rPr>
              <a:t>Raccontami una storia</a:t>
            </a:r>
            <a:endParaRPr lang="it-IT" sz="3600" i="1" dirty="0">
              <a:solidFill>
                <a:srgbClr val="002060"/>
              </a:solidFill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C4E30695-CED8-4125-BA8B-1EE2541F2A73}"/>
              </a:ext>
            </a:extLst>
          </p:cNvPr>
          <p:cNvSpPr txBox="1"/>
          <p:nvPr/>
        </p:nvSpPr>
        <p:spPr>
          <a:xfrm>
            <a:off x="1017915" y="5964176"/>
            <a:ext cx="21479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solidFill>
                  <a:srgbClr val="002060"/>
                </a:solidFill>
              </a:rPr>
              <a:t>A cura di Paola Rea</a:t>
            </a: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10143" y="2131458"/>
            <a:ext cx="3517697" cy="4285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451378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F2EA988-3FEA-4496-9061-A19898B6E4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4760" y="322066"/>
            <a:ext cx="8420100" cy="1040907"/>
          </a:xfrm>
        </p:spPr>
        <p:txBody>
          <a:bodyPr>
            <a:normAutofit fontScale="90000"/>
          </a:bodyPr>
          <a:lstStyle/>
          <a:p>
            <a:r>
              <a:rPr lang="it-IT" sz="4000" i="1" dirty="0">
                <a:solidFill>
                  <a:srgbClr val="002060"/>
                </a:solidFill>
              </a:rPr>
              <a:t>Raccontami una </a:t>
            </a:r>
            <a:r>
              <a:rPr lang="it-IT" sz="4000" i="1" dirty="0" smtClean="0">
                <a:solidFill>
                  <a:srgbClr val="002060"/>
                </a:solidFill>
              </a:rPr>
              <a:t>storia</a:t>
            </a:r>
            <a:br>
              <a:rPr lang="it-IT" sz="4000" i="1" dirty="0" smtClean="0">
                <a:solidFill>
                  <a:srgbClr val="002060"/>
                </a:solidFill>
              </a:rPr>
            </a:br>
            <a:r>
              <a:rPr lang="it-IT" sz="4000" i="1" dirty="0" smtClean="0">
                <a:solidFill>
                  <a:srgbClr val="002060"/>
                </a:solidFill>
              </a:rPr>
              <a:t>«L’uccellino che non voleva volare»</a:t>
            </a:r>
            <a:endParaRPr lang="it-IT" sz="4000" i="1" dirty="0">
              <a:solidFill>
                <a:srgbClr val="002060"/>
              </a:solidFill>
            </a:endParaRPr>
          </a:p>
        </p:txBody>
      </p:sp>
      <p:sp>
        <p:nvSpPr>
          <p:cNvPr id="5" name="Sottotitolo 2">
            <a:extLst>
              <a:ext uri="{FF2B5EF4-FFF2-40B4-BE49-F238E27FC236}">
                <a16:creationId xmlns:a16="http://schemas.microsoft.com/office/drawing/2014/main" id="{43C2E433-1E3C-4C09-B351-E65941A8CE80}"/>
              </a:ext>
            </a:extLst>
          </p:cNvPr>
          <p:cNvSpPr txBox="1">
            <a:spLocks/>
          </p:cNvSpPr>
          <p:nvPr/>
        </p:nvSpPr>
        <p:spPr>
          <a:xfrm>
            <a:off x="574733" y="1912317"/>
            <a:ext cx="1199073" cy="417872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dirty="0">
                <a:solidFill>
                  <a:srgbClr val="002060"/>
                </a:solidFill>
              </a:rPr>
              <a:t>Ascolta</a:t>
            </a:r>
          </a:p>
        </p:txBody>
      </p:sp>
      <p:cxnSp>
        <p:nvCxnSpPr>
          <p:cNvPr id="6" name="Connettore 2 5">
            <a:extLst>
              <a:ext uri="{FF2B5EF4-FFF2-40B4-BE49-F238E27FC236}">
                <a16:creationId xmlns:a16="http://schemas.microsoft.com/office/drawing/2014/main" id="{88ACC3C6-6B2E-4A41-BDD4-3F9B2AA42B34}"/>
              </a:ext>
            </a:extLst>
          </p:cNvPr>
          <p:cNvCxnSpPr/>
          <p:nvPr/>
        </p:nvCxnSpPr>
        <p:spPr>
          <a:xfrm>
            <a:off x="1067517" y="2528156"/>
            <a:ext cx="598459" cy="60322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WhatsApp Video 2020-05-15 at 09.47.0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51649" y="2425457"/>
            <a:ext cx="6096000" cy="335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1296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ottotitolo 2">
            <a:extLst>
              <a:ext uri="{FF2B5EF4-FFF2-40B4-BE49-F238E27FC236}">
                <a16:creationId xmlns:a16="http://schemas.microsoft.com/office/drawing/2014/main" id="{E415620D-3014-45C7-AB3E-63FD1A02FD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43796" y="386141"/>
            <a:ext cx="7513608" cy="1503044"/>
          </a:xfrm>
        </p:spPr>
        <p:txBody>
          <a:bodyPr>
            <a:normAutofit/>
          </a:bodyPr>
          <a:lstStyle/>
          <a:p>
            <a:r>
              <a:rPr lang="it-IT" b="1" i="1" dirty="0" smtClean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È bello essere amici</a:t>
            </a:r>
          </a:p>
          <a:p>
            <a:r>
              <a:rPr lang="it-IT" b="1" i="1" dirty="0" smtClean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giocare insieme </a:t>
            </a:r>
          </a:p>
          <a:p>
            <a:r>
              <a:rPr lang="it-IT" b="1" i="1" dirty="0" smtClean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e sentirsi felici</a:t>
            </a:r>
            <a:endParaRPr lang="it-IT" b="1" i="1" dirty="0">
              <a:solidFill>
                <a:srgbClr val="002060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2" name="WhatsApp Ptt 2020-05-15 at 18.22.49 (online-audio-converter.com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91414" y="4455100"/>
            <a:ext cx="609600" cy="609600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04770" y="2077999"/>
            <a:ext cx="6918372" cy="4038129"/>
          </a:xfrm>
          <a:prstGeom prst="rect">
            <a:avLst/>
          </a:prstGeom>
        </p:spPr>
      </p:pic>
      <p:sp>
        <p:nvSpPr>
          <p:cNvPr id="7" name="Sottotitolo 2">
            <a:extLst>
              <a:ext uri="{FF2B5EF4-FFF2-40B4-BE49-F238E27FC236}">
                <a16:creationId xmlns:a16="http://schemas.microsoft.com/office/drawing/2014/main" id="{43C2E433-1E3C-4C09-B351-E65941A8CE80}"/>
              </a:ext>
            </a:extLst>
          </p:cNvPr>
          <p:cNvSpPr txBox="1">
            <a:spLocks/>
          </p:cNvSpPr>
          <p:nvPr/>
        </p:nvSpPr>
        <p:spPr>
          <a:xfrm>
            <a:off x="767749" y="3059630"/>
            <a:ext cx="1199073" cy="417872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dirty="0">
                <a:solidFill>
                  <a:srgbClr val="002060"/>
                </a:solidFill>
              </a:rPr>
              <a:t>Ascolta</a:t>
            </a:r>
          </a:p>
        </p:txBody>
      </p:sp>
      <p:cxnSp>
        <p:nvCxnSpPr>
          <p:cNvPr id="8" name="Connettore 2 7">
            <a:extLst>
              <a:ext uri="{FF2B5EF4-FFF2-40B4-BE49-F238E27FC236}">
                <a16:creationId xmlns:a16="http://schemas.microsoft.com/office/drawing/2014/main" id="{88ACC3C6-6B2E-4A41-BDD4-3F9B2AA42B34}"/>
              </a:ext>
            </a:extLst>
          </p:cNvPr>
          <p:cNvCxnSpPr/>
          <p:nvPr/>
        </p:nvCxnSpPr>
        <p:spPr>
          <a:xfrm>
            <a:off x="1260533" y="3675469"/>
            <a:ext cx="598459" cy="60322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65820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2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egnaposto contenuto 8">
            <a:extLst>
              <a:ext uri="{FF2B5EF4-FFF2-40B4-BE49-F238E27FC236}">
                <a16:creationId xmlns:a16="http://schemas.microsoft.com/office/drawing/2014/main" id="{B08FFB63-431B-494D-8531-87EE1D6615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1037" y="1014293"/>
            <a:ext cx="8543925" cy="4351338"/>
          </a:xfrm>
        </p:spPr>
        <p:txBody>
          <a:bodyPr/>
          <a:lstStyle/>
          <a:p>
            <a:pPr marL="0" indent="0">
              <a:buNone/>
            </a:pPr>
            <a:endParaRPr lang="it-IT" sz="2400" dirty="0">
              <a:hlinkClick r:id="rId2"/>
            </a:endParaRPr>
          </a:p>
          <a:p>
            <a:pPr marL="0" indent="0">
              <a:buNone/>
            </a:pPr>
            <a:endParaRPr lang="it-IT" sz="2400" dirty="0">
              <a:hlinkClick r:id="rId2"/>
            </a:endParaRPr>
          </a:p>
        </p:txBody>
      </p:sp>
      <p:sp>
        <p:nvSpPr>
          <p:cNvPr id="19" name="Titolo 1">
            <a:extLst>
              <a:ext uri="{FF2B5EF4-FFF2-40B4-BE49-F238E27FC236}">
                <a16:creationId xmlns:a16="http://schemas.microsoft.com/office/drawing/2014/main" id="{3F2EA988-3FEA-4496-9061-A19898B6E448}"/>
              </a:ext>
            </a:extLst>
          </p:cNvPr>
          <p:cNvSpPr txBox="1">
            <a:spLocks/>
          </p:cNvSpPr>
          <p:nvPr/>
        </p:nvSpPr>
        <p:spPr>
          <a:xfrm>
            <a:off x="487142" y="2295923"/>
            <a:ext cx="3351613" cy="354405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it-IT" i="1" dirty="0">
              <a:solidFill>
                <a:srgbClr val="002060"/>
              </a:solidFill>
            </a:endParaRPr>
          </a:p>
        </p:txBody>
      </p:sp>
      <p:sp>
        <p:nvSpPr>
          <p:cNvPr id="8" name="Sottotitolo 2">
            <a:extLst>
              <a:ext uri="{FF2B5EF4-FFF2-40B4-BE49-F238E27FC236}">
                <a16:creationId xmlns:a16="http://schemas.microsoft.com/office/drawing/2014/main" id="{E415620D-3014-45C7-AB3E-63FD1A02FD92}"/>
              </a:ext>
            </a:extLst>
          </p:cNvPr>
          <p:cNvSpPr txBox="1">
            <a:spLocks/>
          </p:cNvSpPr>
          <p:nvPr/>
        </p:nvSpPr>
        <p:spPr>
          <a:xfrm>
            <a:off x="174225" y="364658"/>
            <a:ext cx="9464575" cy="3505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it-IT" sz="1800" b="1" i="1" dirty="0" smtClean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Colora con la tecnica che preferisci </a:t>
            </a:r>
            <a:r>
              <a:rPr lang="it-IT" sz="1800" b="1" i="1" dirty="0" err="1" smtClean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Piumetto</a:t>
            </a:r>
            <a:r>
              <a:rPr lang="it-IT" sz="1800" b="1" i="1" dirty="0" smtClean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 e il suo amico Topino </a:t>
            </a:r>
            <a:endParaRPr lang="it-IT" sz="1800" b="1" i="1" dirty="0">
              <a:solidFill>
                <a:srgbClr val="002060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72" t="20162" r="13714" b="24052"/>
          <a:stretch/>
        </p:blipFill>
        <p:spPr>
          <a:xfrm>
            <a:off x="487142" y="1250397"/>
            <a:ext cx="4568302" cy="4770407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86" t="7525" r="23677" b="20340"/>
          <a:stretch/>
        </p:blipFill>
        <p:spPr>
          <a:xfrm>
            <a:off x="5473969" y="715236"/>
            <a:ext cx="3944888" cy="5840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590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ottotitolo 2">
            <a:extLst>
              <a:ext uri="{FF2B5EF4-FFF2-40B4-BE49-F238E27FC236}">
                <a16:creationId xmlns:a16="http://schemas.microsoft.com/office/drawing/2014/main" id="{E415620D-3014-45C7-AB3E-63FD1A02FD92}"/>
              </a:ext>
            </a:extLst>
          </p:cNvPr>
          <p:cNvSpPr txBox="1">
            <a:spLocks/>
          </p:cNvSpPr>
          <p:nvPr/>
        </p:nvSpPr>
        <p:spPr>
          <a:xfrm>
            <a:off x="2303253" y="5693434"/>
            <a:ext cx="4623758" cy="625415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2000" b="1" i="1" dirty="0" smtClean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Aspetto le foto dei vostri lavori,</a:t>
            </a:r>
          </a:p>
          <a:p>
            <a:r>
              <a:rPr lang="it-IT" sz="2000" b="1" i="1" dirty="0" smtClean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Buon lavoro e buon divertimento !!</a:t>
            </a:r>
            <a:endParaRPr lang="it-IT" sz="2000" b="1" i="1" dirty="0">
              <a:solidFill>
                <a:srgbClr val="00206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8" name="Cuore 7">
            <a:extLst>
              <a:ext uri="{FF2B5EF4-FFF2-40B4-BE49-F238E27FC236}">
                <a16:creationId xmlns:a16="http://schemas.microsoft.com/office/drawing/2014/main" id="{1C123AE3-5F76-401B-A0DB-756D6B2F45CE}"/>
              </a:ext>
            </a:extLst>
          </p:cNvPr>
          <p:cNvSpPr/>
          <p:nvPr/>
        </p:nvSpPr>
        <p:spPr>
          <a:xfrm>
            <a:off x="7354613" y="5693434"/>
            <a:ext cx="806523" cy="635569"/>
          </a:xfrm>
          <a:prstGeom prst="heart">
            <a:avLst/>
          </a:prstGeom>
          <a:solidFill>
            <a:srgbClr val="C00000"/>
          </a:solidFill>
          <a:ln>
            <a:solidFill>
              <a:srgbClr val="C00000"/>
            </a:solidFill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2"/>
          <a:srcRect b="2189"/>
          <a:stretch/>
        </p:blipFill>
        <p:spPr>
          <a:xfrm>
            <a:off x="4731410" y="1822149"/>
            <a:ext cx="3429726" cy="3084124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6979" y="1096631"/>
            <a:ext cx="2822545" cy="4185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011876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Tema di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i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Tema di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551</TotalTime>
  <Words>70</Words>
  <Application>Microsoft Office PowerPoint</Application>
  <PresentationFormat>A4 (21x29,7 cm)</PresentationFormat>
  <Paragraphs>15</Paragraphs>
  <Slides>5</Slides>
  <Notes>0</Notes>
  <HiddenSlides>0</HiddenSlides>
  <MMClips>2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5</vt:i4>
      </vt:variant>
    </vt:vector>
  </HeadingPairs>
  <TitlesOfParts>
    <vt:vector size="9" baseType="lpstr">
      <vt:lpstr>Arial</vt:lpstr>
      <vt:lpstr>Calibri</vt:lpstr>
      <vt:lpstr>Calibri Light</vt:lpstr>
      <vt:lpstr>Tema di Office</vt:lpstr>
      <vt:lpstr>Plesso «Capoluogo»</vt:lpstr>
      <vt:lpstr>Raccontami una storia «L’uccellino che non voleva volare»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Plesso «Siciliano»</dc:title>
  <dc:creator>ROBERTO</dc:creator>
  <cp:lastModifiedBy>ROBERTO</cp:lastModifiedBy>
  <cp:revision>61</cp:revision>
  <dcterms:created xsi:type="dcterms:W3CDTF">2020-03-26T16:54:43Z</dcterms:created>
  <dcterms:modified xsi:type="dcterms:W3CDTF">2020-05-15T18:30:55Z</dcterms:modified>
</cp:coreProperties>
</file>