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66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E7B152-ACB3-4D4F-88C7-ABF508685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F857DD0-F5B3-4AC7-9B70-DC7DBC16B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A957A-BF22-4A52-99CF-6666B266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BD891-498F-452D-A8DB-3FD1342E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BC2988-D33A-497E-AF88-71096F6C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02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38B11-12D5-445E-BC90-26D11165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1D6A8A-8310-454C-B013-1429DBEAC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EF7D0E-015F-492D-B647-3AD2F67B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B31E89-AB1E-4B42-91CC-E328D6ADF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E517C9-0009-45C1-A95F-CC3440C75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31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44C7758-F424-4646-A2B3-E39E90209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43CEC6-2E1D-4F0F-8AF1-AF334B8DE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1EC51D-3EBB-43FF-B422-5F28301BD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0B9C50-D896-496D-99CA-DACB2AF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E1859E-E771-4FB7-979E-DD3094CB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13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23580-9B11-4432-9966-A3299349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0CBD75-196D-4C65-9A1F-A8F2EB251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06411D-166B-4816-B4E3-7C78CB1F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4E467A-BE55-4356-9386-5FEE4C61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C8BEBB-693C-44DB-88DF-F793B8DE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77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D3891-1E68-45AB-AA62-9845A8F9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6388CC-2222-4679-AB00-115EB3AC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B978F6-F34C-4A79-B9AB-5FA34CCFF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70186F-5568-4A71-8BC5-34CE3204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BFA12-F197-4494-83DC-18B45C25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67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663A6-7C64-41BC-A3A2-9F35BDA5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FC7618-1D4F-4811-993B-D81D37BE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C0A97D-A18E-4CF0-9602-FFA0CD0CC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F67DBD-7AD5-4CD5-B23F-F0AD0EC2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943FF8-E235-4831-8CAF-FE929E8C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8DF802-B265-4914-9B53-41704B40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7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49E0AE-42AB-4678-8711-A60ED5D4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0EFEE4-AAAA-477F-926E-8488C1146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7156CE-9894-4C4F-BC7E-F03D07EF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540F6A-AA93-4F12-8323-EE9F3D7A7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26E5C43-CA6F-426E-85DA-C905E05BF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0B66EC-2600-4E5B-B9AA-72DC2886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6FD099-D26E-497E-A089-D4DC67C0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814AE42-AF4B-4599-8496-018E3075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7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80A63-F74B-45C2-835E-7860E88B9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9B1C88-71E8-49B9-854C-761511A9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EFF096-CA4E-4C38-80D9-70C8AC38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A1BF47-DE1D-4F21-83C3-879143DC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2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228B352-6253-40A7-8300-A453B77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3D39890-0EC9-4B99-B175-DA5D0AA9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F92952-30CA-4F75-832D-1AA1FE87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24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170AA-FFA9-4F56-B022-57634C76A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496777-CC59-4CCE-A81E-DE2902754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8A771-D1D0-4E30-BD8E-E89AF23AB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EE2D99-3F6B-4372-9FE6-3CA71F88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68AFF9-3AFF-4D6D-AE2F-B16BA143B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107AFB-897F-4601-943F-A1E20DF8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10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B3CA5-0BAC-461C-B9AA-EAD849DD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FF5F16-E807-4D00-86D6-DB2ED6B66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90C3C0-0C9A-4C65-B507-6824E7EAE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02284D-FBF0-4430-BD11-A656FEE56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05EC27-1FB7-44A8-81FA-B8797CE9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C44915-A095-48AB-AC9F-FF4D8961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24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5E2946D-6C6F-4D77-BD58-F52AAD55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7B677D-160F-4B2F-9692-1630CE995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DCDD47-0195-4FA0-8945-B945548D4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B25D-B728-4824-B9AB-5D97228BF668}" type="datetimeFigureOut">
              <a:rPr lang="it-IT" smtClean="0"/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7419D4-1046-402D-9992-BBABB76C1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D479D9-017A-4A7A-9A60-B8D0C2306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8C53-96D5-43BF-84F0-57B4FA0A75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4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685" y="64138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173887" y="5716360"/>
            <a:ext cx="3348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 Paola </a:t>
            </a:r>
          </a:p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261490" y="125977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8843889" y="6362691"/>
            <a:ext cx="334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cura di </a:t>
            </a:r>
            <a:r>
              <a:rPr lang="it-IT" dirty="0" err="1"/>
              <a:t>Matrisciano</a:t>
            </a:r>
            <a:r>
              <a:rPr lang="it-IT" dirty="0"/>
              <a:t> Giusy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552156-C80B-4D18-AA75-EB619DF75D37}"/>
              </a:ext>
            </a:extLst>
          </p:cNvPr>
          <p:cNvSpPr txBox="1"/>
          <p:nvPr/>
        </p:nvSpPr>
        <p:spPr>
          <a:xfrm>
            <a:off x="2697416" y="450623"/>
            <a:ext cx="629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Lupo e i giorni della settimana</a:t>
            </a:r>
          </a:p>
        </p:txBody>
      </p:sp>
      <p:pic>
        <p:nvPicPr>
          <p:cNvPr id="11" name="Immagine 10" descr="Immagine che contiene frutta, uccello, pezzo, banana&#10;&#10;Descrizione generata automaticamente">
            <a:extLst>
              <a:ext uri="{FF2B5EF4-FFF2-40B4-BE49-F238E27FC236}">
                <a16:creationId xmlns:a16="http://schemas.microsoft.com/office/drawing/2014/main" id="{B8C78DD2-DCF5-4899-B7E4-83DF5BB56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044802"/>
            <a:ext cx="5791200" cy="53625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2A1BE2-E857-4BB7-8D49-679F57D52D89}"/>
              </a:ext>
            </a:extLst>
          </p:cNvPr>
          <p:cNvSpPr txBox="1"/>
          <p:nvPr/>
        </p:nvSpPr>
        <p:spPr>
          <a:xfrm>
            <a:off x="-343550" y="1718548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Lunedì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C83F87-4F52-458C-A94C-FAA1AE65FCC4}"/>
              </a:ext>
            </a:extLst>
          </p:cNvPr>
          <p:cNvSpPr txBox="1"/>
          <p:nvPr/>
        </p:nvSpPr>
        <p:spPr>
          <a:xfrm>
            <a:off x="1257020" y="2643832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Martedì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417747-44D2-4FA5-88A2-450B23CC0451}"/>
              </a:ext>
            </a:extLst>
          </p:cNvPr>
          <p:cNvSpPr txBox="1"/>
          <p:nvPr/>
        </p:nvSpPr>
        <p:spPr>
          <a:xfrm>
            <a:off x="173887" y="3818770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Mercoledì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FFA9D6A-1DF2-438C-BB0B-26BD21D276F1}"/>
              </a:ext>
            </a:extLst>
          </p:cNvPr>
          <p:cNvSpPr txBox="1"/>
          <p:nvPr/>
        </p:nvSpPr>
        <p:spPr>
          <a:xfrm>
            <a:off x="9148689" y="4766650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Domenica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8DC78C1-3DE0-45DD-BD0D-EEB678846160}"/>
              </a:ext>
            </a:extLst>
          </p:cNvPr>
          <p:cNvSpPr txBox="1"/>
          <p:nvPr/>
        </p:nvSpPr>
        <p:spPr>
          <a:xfrm>
            <a:off x="8481840" y="1555070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Giovedì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8046BD3-6A2D-4736-8F8B-9E9270BAF41E}"/>
              </a:ext>
            </a:extLst>
          </p:cNvPr>
          <p:cNvSpPr txBox="1"/>
          <p:nvPr/>
        </p:nvSpPr>
        <p:spPr>
          <a:xfrm>
            <a:off x="9584402" y="2536407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Venerdì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2FAA2B8-9397-4477-B4D7-EFBE108E08E7}"/>
              </a:ext>
            </a:extLst>
          </p:cNvPr>
          <p:cNvSpPr txBox="1"/>
          <p:nvPr/>
        </p:nvSpPr>
        <p:spPr>
          <a:xfrm>
            <a:off x="8481840" y="3526034"/>
            <a:ext cx="2433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Sabato</a:t>
            </a:r>
          </a:p>
        </p:txBody>
      </p:sp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936170-600A-4A2F-B8DA-1CA433EE6B2F}"/>
              </a:ext>
            </a:extLst>
          </p:cNvPr>
          <p:cNvSpPr txBox="1"/>
          <p:nvPr/>
        </p:nvSpPr>
        <p:spPr>
          <a:xfrm>
            <a:off x="2524539" y="0"/>
            <a:ext cx="71429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Ascolta e memorizza</a:t>
            </a:r>
          </a:p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«Filastrocca fortunata della settimana colorata»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EF1418C-9737-4571-818B-D9A84CC9FC62}"/>
              </a:ext>
            </a:extLst>
          </p:cNvPr>
          <p:cNvSpPr txBox="1"/>
          <p:nvPr/>
        </p:nvSpPr>
        <p:spPr>
          <a:xfrm>
            <a:off x="1113183" y="1736034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CLICCA QUI!!!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5CDF08D0-B714-4D8C-AF00-31DCADE4E21F}"/>
              </a:ext>
            </a:extLst>
          </p:cNvPr>
          <p:cNvSpPr/>
          <p:nvPr/>
        </p:nvSpPr>
        <p:spPr>
          <a:xfrm>
            <a:off x="1749287" y="2239617"/>
            <a:ext cx="225287" cy="76862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DC4418-96F6-4E0F-9D81-EB5C85BFC5BB}"/>
              </a:ext>
            </a:extLst>
          </p:cNvPr>
          <p:cNvSpPr txBox="1"/>
          <p:nvPr/>
        </p:nvSpPr>
        <p:spPr>
          <a:xfrm>
            <a:off x="5499652" y="2105366"/>
            <a:ext cx="80043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Lunedì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giallo come il sole lassù.</a:t>
            </a:r>
          </a:p>
          <a:p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Martedì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una nuvola nel cielo blu.</a:t>
            </a:r>
          </a:p>
          <a:p>
            <a:r>
              <a:rPr lang="it-IT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Mercoledì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verde come l’erba del giardino.</a:t>
            </a:r>
          </a:p>
          <a:p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Giovedì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marrone come il tronco del pino.</a:t>
            </a:r>
          </a:p>
          <a:p>
            <a:r>
              <a:rPr lang="it-IT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Venerdì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azzurro come il mare.</a:t>
            </a:r>
          </a:p>
          <a:p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Sabato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rosso come il pesciolino che sa nuotare.</a:t>
            </a:r>
          </a:p>
          <a:p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sono a righe variopinte, 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l’arcobaleno con sette tinte!</a:t>
            </a:r>
          </a:p>
        </p:txBody>
      </p:sp>
      <p:pic>
        <p:nvPicPr>
          <p:cNvPr id="2" name="WhatsApp Audio 2020-05-21 at 10.47.45">
            <a:hlinkClick r:id="" action="ppaction://media"/>
            <a:extLst>
              <a:ext uri="{FF2B5EF4-FFF2-40B4-BE49-F238E27FC236}">
                <a16:creationId xmlns:a16="http://schemas.microsoft.com/office/drawing/2014/main" id="{E11EB72F-27BA-43C1-952C-757A0260739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69774" y="332406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27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936170-600A-4A2F-B8DA-1CA433EE6B2F}"/>
              </a:ext>
            </a:extLst>
          </p:cNvPr>
          <p:cNvSpPr txBox="1"/>
          <p:nvPr/>
        </p:nvSpPr>
        <p:spPr>
          <a:xfrm>
            <a:off x="-370034" y="-82303"/>
            <a:ext cx="104890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Osserva l’immagine, ritaglia e ricomponi il puzzle dei giorni della settimana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C1C9BEA-4383-4554-9572-B47785508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442"/>
            <a:ext cx="3738404" cy="3312128"/>
          </a:xfrm>
          <a:prstGeom prst="rect">
            <a:avLst/>
          </a:prstGeom>
        </p:spPr>
      </p:pic>
      <p:pic>
        <p:nvPicPr>
          <p:cNvPr id="9" name="Immagine 8" descr="Immagine che contiene cibo&#10;&#10;Descrizione generata automaticamente">
            <a:extLst>
              <a:ext uri="{FF2B5EF4-FFF2-40B4-BE49-F238E27FC236}">
                <a16:creationId xmlns:a16="http://schemas.microsoft.com/office/drawing/2014/main" id="{53F2F040-7894-493A-984E-7E32AE80A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068" y="2538223"/>
            <a:ext cx="2748976" cy="2061209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34C25305-89A1-42A6-8043-AA9E5DCB4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466" y="4637087"/>
            <a:ext cx="2748976" cy="2094304"/>
          </a:xfrm>
          <a:prstGeom prst="rect">
            <a:avLst/>
          </a:prstGeom>
        </p:spPr>
      </p:pic>
      <p:pic>
        <p:nvPicPr>
          <p:cNvPr id="13" name="Immagine 12" descr="Immagine che contiene segnale, disegnando, orologio&#10;&#10;Descrizione generata automaticamente">
            <a:extLst>
              <a:ext uri="{FF2B5EF4-FFF2-40B4-BE49-F238E27FC236}">
                <a16:creationId xmlns:a16="http://schemas.microsoft.com/office/drawing/2014/main" id="{71A58181-095C-43AF-A8DE-6E18E16204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512" y="976749"/>
            <a:ext cx="2748976" cy="2127399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5CB3AF88-D37D-4D8F-BB64-45B770924D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556" y="373169"/>
            <a:ext cx="2748976" cy="2127399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330615D7-D9DE-412C-BBA6-0EB0A7C0DE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556" y="4624316"/>
            <a:ext cx="2748976" cy="210707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3362512B-6961-4C34-BB0F-6FDAC929A3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76" y="3453273"/>
            <a:ext cx="2748976" cy="2166423"/>
          </a:xfrm>
          <a:prstGeom prst="rect">
            <a:avLst/>
          </a:prstGeom>
        </p:spPr>
      </p:pic>
      <p:pic>
        <p:nvPicPr>
          <p:cNvPr id="21" name="Immagine 20" descr="Immagine che contiene disegnando, cibo&#10;&#10;Descrizione generata automaticamente">
            <a:extLst>
              <a:ext uri="{FF2B5EF4-FFF2-40B4-BE49-F238E27FC236}">
                <a16:creationId xmlns:a16="http://schemas.microsoft.com/office/drawing/2014/main" id="{7A52F3F6-32B6-49D6-A600-D81B930331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7" y="4510014"/>
            <a:ext cx="2795868" cy="2094304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BED3890-AE6A-4861-88E8-1540106CAAA8}"/>
              </a:ext>
            </a:extLst>
          </p:cNvPr>
          <p:cNvSpPr txBox="1"/>
          <p:nvPr/>
        </p:nvSpPr>
        <p:spPr>
          <a:xfrm>
            <a:off x="3464178" y="5937697"/>
            <a:ext cx="2584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Buon lavoro</a:t>
            </a:r>
          </a:p>
        </p:txBody>
      </p:sp>
      <p:sp>
        <p:nvSpPr>
          <p:cNvPr id="25" name="Stella a 5 punte 24">
            <a:extLst>
              <a:ext uri="{FF2B5EF4-FFF2-40B4-BE49-F238E27FC236}">
                <a16:creationId xmlns:a16="http://schemas.microsoft.com/office/drawing/2014/main" id="{ED43385E-980E-4C64-BD32-C4288B357CB1}"/>
              </a:ext>
            </a:extLst>
          </p:cNvPr>
          <p:cNvSpPr/>
          <p:nvPr/>
        </p:nvSpPr>
        <p:spPr>
          <a:xfrm>
            <a:off x="4874514" y="5995494"/>
            <a:ext cx="401303" cy="28451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770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4E2101B5-50AB-47A3-9CEC-F6C05C025CA8}" vid="{7AA3C382-CA49-49DE-8F9D-FD28B3D2FF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Lupo e i giorni della settimana - Matrisciano</Template>
  <TotalTime>0</TotalTime>
  <Words>125</Words>
  <Application>Microsoft Office PowerPoint</Application>
  <PresentationFormat>Widescreen</PresentationFormat>
  <Paragraphs>26</Paragraphs>
  <Slides>3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1</cp:revision>
  <dcterms:created xsi:type="dcterms:W3CDTF">2020-05-22T08:29:21Z</dcterms:created>
  <dcterms:modified xsi:type="dcterms:W3CDTF">2020-05-22T08:30:07Z</dcterms:modified>
</cp:coreProperties>
</file>