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0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19" d="100"/>
          <a:sy n="119" d="100"/>
        </p:scale>
        <p:origin x="192" y="-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2AA7EC-443A-406A-BAAA-D9FA2E8D2A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7C7FD1A-9A1A-4C66-80A9-9DFD0E1CCE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76FB5FC-7F88-43A9-ACD9-773A26E7E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DDCE-41A9-4703-A74C-F6CDAE6B1B3B}" type="datetimeFigureOut">
              <a:rPr lang="it-IT" smtClean="0"/>
              <a:t>08/05/2020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BFBB6C2-83DB-4168-8C78-0E9257878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4A9938F-DC40-4271-8854-4B722DC04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B6C56-16B5-4D85-96D2-DBEC913ECB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9708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37C621-2B9C-4E1A-B6EC-877B2FF6C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ED90DFB-1FF2-42FD-8DB3-A9C9F57258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D5D5AD9-C327-4615-A7F9-09398FE65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DDCE-41A9-4703-A74C-F6CDAE6B1B3B}" type="datetimeFigureOut">
              <a:rPr lang="it-IT" smtClean="0"/>
              <a:t>08/05/2020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3F21B51-AE8C-47D0-8996-21B31C21D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9E9A756-FB2D-4242-8712-396E3E9C0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B6C56-16B5-4D85-96D2-DBEC913ECB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292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AEFB9C9-A892-4E9C-9A8A-54D232C512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DAC3C7C-665B-4053-B890-D8AF18940A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ED2B01B-4005-48C2-A9B9-6EC70D078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DDCE-41A9-4703-A74C-F6CDAE6B1B3B}" type="datetimeFigureOut">
              <a:rPr lang="it-IT" smtClean="0"/>
              <a:t>08/05/2020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3FB4640-CD53-4344-AF88-52FFBB14A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2A5AE01-5841-4DB1-B0B0-E22981CA9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B6C56-16B5-4D85-96D2-DBEC913ECB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0617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CA45E1-18FB-4D77-835E-CEC3912FF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E55170D-96C6-462B-AEC0-62B5F0587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5A7E092-BEC2-49EC-80D1-372054309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DDCE-41A9-4703-A74C-F6CDAE6B1B3B}" type="datetimeFigureOut">
              <a:rPr lang="it-IT" smtClean="0"/>
              <a:t>08/05/2020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6D5E145-84C8-46C6-BF91-290A64F27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68C60B3-A352-464F-A383-FF057516A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B6C56-16B5-4D85-96D2-DBEC913ECB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5236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78879D-3544-4E8B-89C0-12CF8FA63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715B8FC-18D6-4F8B-A876-1E8EC0F595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BF062E0-6B3C-4C9E-B4C7-43CF16357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DDCE-41A9-4703-A74C-F6CDAE6B1B3B}" type="datetimeFigureOut">
              <a:rPr lang="it-IT" smtClean="0"/>
              <a:t>08/05/2020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DF65CA4-1E5E-4F36-870F-33D54AB91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395B185-56F3-4584-9C2F-4D6A9AF6A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B6C56-16B5-4D85-96D2-DBEC913ECB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6133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B61919-2D9D-4B05-B288-B18C93697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1F86011-52E8-4A87-BDE1-65ED96655A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52D2BF4-2573-48CE-96CA-B4456A680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07C1219-F64E-4FAC-BE2F-88DFAC0DD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DDCE-41A9-4703-A74C-F6CDAE6B1B3B}" type="datetimeFigureOut">
              <a:rPr lang="it-IT" smtClean="0"/>
              <a:t>08/05/2020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BEB8C54-ABD6-43EB-B759-EDE787054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2FCE768-1931-4E70-A1F6-E0139BC56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B6C56-16B5-4D85-96D2-DBEC913ECB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8551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2A4160-35FF-4DD9-9FC0-74FAC12E6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CE715CE-AEF1-480F-A083-1DE6047B8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9902319-A768-42BF-B23D-9B61DF6D12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F119FDA-6215-4673-B3F2-10392B6BA9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2B4843E-2D56-402C-BF11-0968ADBAFF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8A7EF8F-7529-4C01-9599-B33C0DFE8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DDCE-41A9-4703-A74C-F6CDAE6B1B3B}" type="datetimeFigureOut">
              <a:rPr lang="it-IT" smtClean="0"/>
              <a:t>08/05/2020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E51D775-90B3-42AB-9EC1-D35106AEC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78E40BA-FB35-402B-90BC-9AA992158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B6C56-16B5-4D85-96D2-DBEC913ECB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8307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5382B2-223B-4636-BF9F-F90ED55B5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E66B9E2-5591-415D-AA17-9B7B4EADC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DDCE-41A9-4703-A74C-F6CDAE6B1B3B}" type="datetimeFigureOut">
              <a:rPr lang="it-IT" smtClean="0"/>
              <a:t>08/05/2020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2A9BC30-6B60-42B2-AE9D-1A7DE157A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9C33B88-E5C6-48F3-95DD-6EB76E836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B6C56-16B5-4D85-96D2-DBEC913ECB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3698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A280247-416A-4946-A1BB-DFE5D6FB7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DDCE-41A9-4703-A74C-F6CDAE6B1B3B}" type="datetimeFigureOut">
              <a:rPr lang="it-IT" smtClean="0"/>
              <a:t>08/05/2020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087D311-EB35-4FB9-A1F6-7FCA5CD42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658C984-B9D1-4B5D-A70C-E68E55E9B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B6C56-16B5-4D85-96D2-DBEC913ECB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1264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242164-4185-41AC-A53B-4AEDEC2D1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B16F85-03E0-4852-8AF3-A1BE3BE2F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6A2526D-F950-4C81-AD5A-84D3337E29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CF5B551-7FB2-41C0-A78A-730ACAC1D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DDCE-41A9-4703-A74C-F6CDAE6B1B3B}" type="datetimeFigureOut">
              <a:rPr lang="it-IT" smtClean="0"/>
              <a:t>08/05/2020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01F2DDA-93D2-4DBC-85F2-E1608DCC4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8CC769C-6DC8-4085-B79A-50C11E13F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B6C56-16B5-4D85-96D2-DBEC913ECB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7566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1CA351-B574-4DB9-BF7E-2B258775C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D4677A1-1BDB-45DF-870B-C6D45E972B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198E7B2-8512-4F8F-965F-1EFDD3092D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3C8DB9E-8351-426B-A7E4-5CF6BDE86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DDCE-41A9-4703-A74C-F6CDAE6B1B3B}" type="datetimeFigureOut">
              <a:rPr lang="it-IT" smtClean="0"/>
              <a:t>08/05/2020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EED89DB-08EE-4CF5-9021-759CA68EF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394258A-6838-430C-95B7-160A11E93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B6C56-16B5-4D85-96D2-DBEC913ECB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9621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C429794-C0F3-44AD-ACAF-E6F7F6C7A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1DF2D17-B1B7-4DAB-8CF5-9953DA7E39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A7482D9-0EC0-4AA7-BA9D-D82FD53DDD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4DDCE-41A9-4703-A74C-F6CDAE6B1B3B}" type="datetimeFigureOut">
              <a:rPr lang="it-IT" smtClean="0"/>
              <a:t>08/05/2020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9B6795E-B8B5-4860-B1EA-B28C928377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92CFC4-804E-4B50-B1CD-B04667513F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B6C56-16B5-4D85-96D2-DBEC913ECB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2071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 descr="Immagine che contiene cibo&#10;&#10;Descrizione generata automaticamente">
            <a:extLst>
              <a:ext uri="{FF2B5EF4-FFF2-40B4-BE49-F238E27FC236}">
                <a16:creationId xmlns:a16="http://schemas.microsoft.com/office/drawing/2014/main" id="{479E02F1-B480-4259-9B9A-B9245F47E6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Immagine 4" descr="Immagine che contiene cibo&#10;&#10;Descrizione generata automaticamente">
            <a:extLst>
              <a:ext uri="{FF2B5EF4-FFF2-40B4-BE49-F238E27FC236}">
                <a16:creationId xmlns:a16="http://schemas.microsoft.com/office/drawing/2014/main" id="{6226338B-D132-4014-B607-849DFB3E2F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9134" y="202638"/>
            <a:ext cx="2378315" cy="909705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0E00253-D794-40AB-A55E-09963FA3E7BB}"/>
              </a:ext>
            </a:extLst>
          </p:cNvPr>
          <p:cNvSpPr txBox="1"/>
          <p:nvPr/>
        </p:nvSpPr>
        <p:spPr>
          <a:xfrm>
            <a:off x="173887" y="5716360"/>
            <a:ext cx="33481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Rea Paola </a:t>
            </a:r>
          </a:p>
          <a:p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it-IT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Matrisciano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Giusy</a:t>
            </a:r>
          </a:p>
          <a:p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SEZ. S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BD71023-84EB-4BFF-9219-26767C5200FD}"/>
              </a:ext>
            </a:extLst>
          </p:cNvPr>
          <p:cNvSpPr txBox="1"/>
          <p:nvPr/>
        </p:nvSpPr>
        <p:spPr>
          <a:xfrm>
            <a:off x="261490" y="125977"/>
            <a:ext cx="36573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Attività per i bambini di 3 anni 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B8D6324B-F7FE-4520-BF39-584128573C79}"/>
              </a:ext>
            </a:extLst>
          </p:cNvPr>
          <p:cNvSpPr txBox="1"/>
          <p:nvPr/>
        </p:nvSpPr>
        <p:spPr>
          <a:xfrm>
            <a:off x="8843889" y="6362691"/>
            <a:ext cx="3348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 cura di </a:t>
            </a:r>
            <a:r>
              <a:rPr lang="it-IT" dirty="0" err="1"/>
              <a:t>Matrisciano</a:t>
            </a:r>
            <a:r>
              <a:rPr lang="it-IT" dirty="0"/>
              <a:t> Giusy</a:t>
            </a:r>
          </a:p>
        </p:txBody>
      </p:sp>
    </p:spTree>
    <p:extLst>
      <p:ext uri="{BB962C8B-B14F-4D97-AF65-F5344CB8AC3E}">
        <p14:creationId xmlns:p14="http://schemas.microsoft.com/office/powerpoint/2010/main" val="3803056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64A1A52D-9761-441F-8B64-AEA1420C1318}"/>
              </a:ext>
            </a:extLst>
          </p:cNvPr>
          <p:cNvSpPr txBox="1"/>
          <p:nvPr/>
        </p:nvSpPr>
        <p:spPr>
          <a:xfrm>
            <a:off x="2180492" y="211015"/>
            <a:ext cx="73855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Mamma, sei il mio sole </a:t>
            </a:r>
          </a:p>
        </p:txBody>
      </p:sp>
      <p:pic>
        <p:nvPicPr>
          <p:cNvPr id="6" name="Immagine 5" descr="Immagine che contiene disegnando&#10;&#10;Descrizione generata automaticamente">
            <a:extLst>
              <a:ext uri="{FF2B5EF4-FFF2-40B4-BE49-F238E27FC236}">
                <a16:creationId xmlns:a16="http://schemas.microsoft.com/office/drawing/2014/main" id="{5EA31A84-050B-47E0-A0CD-61454AC925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05" y="1106015"/>
            <a:ext cx="2706681" cy="2551585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B82265CC-69AC-4343-B41B-B2A6F44FCC8B}"/>
              </a:ext>
            </a:extLst>
          </p:cNvPr>
          <p:cNvSpPr txBox="1"/>
          <p:nvPr/>
        </p:nvSpPr>
        <p:spPr>
          <a:xfrm>
            <a:off x="3155853" y="1058479"/>
            <a:ext cx="6485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Osserva l’immagine, disegna e colora il sole con la tempera. Realizza i raggi utilizzando la pasta.</a:t>
            </a:r>
          </a:p>
        </p:txBody>
      </p:sp>
    </p:spTree>
    <p:extLst>
      <p:ext uri="{BB962C8B-B14F-4D97-AF65-F5344CB8AC3E}">
        <p14:creationId xmlns:p14="http://schemas.microsoft.com/office/powerpoint/2010/main" val="4149991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Immagine che contiene esterni, diverso, gruppo, mucchio&#10;&#10;Descrizione generata automaticamente">
            <a:extLst>
              <a:ext uri="{FF2B5EF4-FFF2-40B4-BE49-F238E27FC236}">
                <a16:creationId xmlns:a16="http://schemas.microsoft.com/office/drawing/2014/main" id="{83D57FB4-9EDF-4AC2-A56D-B5DA2793FD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5489" y="400110"/>
            <a:ext cx="7001021" cy="6457890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72F5E1CA-3F91-4086-9056-1E81B804F617}"/>
              </a:ext>
            </a:extLst>
          </p:cNvPr>
          <p:cNvSpPr txBox="1"/>
          <p:nvPr/>
        </p:nvSpPr>
        <p:spPr>
          <a:xfrm>
            <a:off x="1248355" y="0"/>
            <a:ext cx="113244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Aiuta il bambino a raggiungere la sua mamma seguendo con un pennarello le linee tratteggiate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A265E6B5-8B5B-4D83-ABEB-651D3B41BC6D}"/>
              </a:ext>
            </a:extLst>
          </p:cNvPr>
          <p:cNvSpPr txBox="1"/>
          <p:nvPr/>
        </p:nvSpPr>
        <p:spPr>
          <a:xfrm>
            <a:off x="9601199" y="6317494"/>
            <a:ext cx="2266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BUON LAVORO</a:t>
            </a:r>
          </a:p>
        </p:txBody>
      </p:sp>
      <p:sp>
        <p:nvSpPr>
          <p:cNvPr id="10" name="Stella a 5 punte 9">
            <a:extLst>
              <a:ext uri="{FF2B5EF4-FFF2-40B4-BE49-F238E27FC236}">
                <a16:creationId xmlns:a16="http://schemas.microsoft.com/office/drawing/2014/main" id="{79A42325-35FA-4D02-90CE-5D045DC55EFB}"/>
              </a:ext>
            </a:extLst>
          </p:cNvPr>
          <p:cNvSpPr/>
          <p:nvPr/>
        </p:nvSpPr>
        <p:spPr>
          <a:xfrm>
            <a:off x="11509512" y="6277570"/>
            <a:ext cx="357809" cy="369332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388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ore 3">
            <a:extLst>
              <a:ext uri="{FF2B5EF4-FFF2-40B4-BE49-F238E27FC236}">
                <a16:creationId xmlns:a16="http://schemas.microsoft.com/office/drawing/2014/main" id="{C96B3560-B7EE-4D45-BAF2-8C6B08606A9F}"/>
              </a:ext>
            </a:extLst>
          </p:cNvPr>
          <p:cNvSpPr/>
          <p:nvPr/>
        </p:nvSpPr>
        <p:spPr>
          <a:xfrm>
            <a:off x="2173356" y="1073425"/>
            <a:ext cx="7580243" cy="5367131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D34F2C0-3F5E-4441-86F0-B1DA21115A79}"/>
              </a:ext>
            </a:extLst>
          </p:cNvPr>
          <p:cNvSpPr txBox="1"/>
          <p:nvPr/>
        </p:nvSpPr>
        <p:spPr>
          <a:xfrm>
            <a:off x="3061252" y="2521059"/>
            <a:ext cx="616226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BUONA FESTA DELLA MAMMA </a:t>
            </a:r>
          </a:p>
          <a:p>
            <a:r>
              <a:rPr lang="it-IT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DALLE MAESTRE GIUSY E PAOLA. DALLA MAESTRA DI RELIGIONE ELISA.</a:t>
            </a:r>
          </a:p>
        </p:txBody>
      </p:sp>
    </p:spTree>
    <p:extLst>
      <p:ext uri="{BB962C8B-B14F-4D97-AF65-F5344CB8AC3E}">
        <p14:creationId xmlns:p14="http://schemas.microsoft.com/office/powerpoint/2010/main" val="10239093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 standard1" id="{4AB746F4-1518-4BDE-994A-519E4561EAC5}" vid="{89B941DD-685F-48B9-852A-4E33E90563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Auguri mamma - Matrisciano</Template>
  <TotalTime>0</TotalTime>
  <Words>81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ROBERTO</dc:creator>
  <cp:lastModifiedBy>ROBERTO</cp:lastModifiedBy>
  <cp:revision>1</cp:revision>
  <dcterms:created xsi:type="dcterms:W3CDTF">2020-05-08T14:38:06Z</dcterms:created>
  <dcterms:modified xsi:type="dcterms:W3CDTF">2020-05-08T14:38:49Z</dcterms:modified>
</cp:coreProperties>
</file>