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40CFC-E164-458E-9967-BCFDF9A887BF}" type="datetimeFigureOut">
              <a:rPr lang="it-IT" smtClean="0"/>
              <a:pPr/>
              <a:t>22/05/2020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BEDC0-3946-4099-99CE-73F5BADD82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1A22-CF0E-49BC-8429-8E00619454C7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EFF-0C45-4BEB-AC77-99DE04664535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7867-C48E-48E4-BB90-C911CA6B4B10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E487-2E25-4E0A-A728-899955015BB5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5CE6-86D0-45DA-9DF6-383C227D6E6B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B25-AC71-4136-B757-653DE47B6B7A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310D-8D8F-4F13-9376-9BCA25EC593C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34-030C-434F-88CF-26D98ED8DAD3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9289-ED89-41E6-AC5F-D99B897CB936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71EB-D865-4CFF-B0E3-B153AC81239F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3D84-098F-4470-8C5F-ABD967F5CDED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BF75-A598-42C6-A948-5DE57EEF99C7}" type="datetime1">
              <a:rPr lang="it-IT" smtClean="0"/>
              <a:pPr/>
              <a:t>22/05/2020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4114-D2F4-4AF4-A287-2109AFB8023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it-IT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14" y="2000240"/>
            <a:ext cx="6557986" cy="857256"/>
          </a:xfrm>
        </p:spPr>
        <p:txBody>
          <a:bodyPr>
            <a:normAutofit fontScale="92500"/>
          </a:bodyPr>
          <a:lstStyle/>
          <a:p>
            <a:r>
              <a:rPr lang="it-IT" sz="2800" b="1" dirty="0" smtClean="0">
                <a:solidFill>
                  <a:srgbClr val="FFFF00"/>
                </a:solidFill>
                <a:latin typeface="Comic Sans MS" pitchFamily="66" charset="0"/>
              </a:rPr>
              <a:t>INSEGNANTE SODANO VINCENZA</a:t>
            </a:r>
            <a:endParaRPr lang="it-IT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9552" y="214290"/>
            <a:ext cx="78901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IL MIO TEMPO</a:t>
            </a:r>
            <a:r>
              <a:rPr lang="it-IT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it-IT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it-IT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ATTIVITA’ BAMBINI TRE ANNI SEZIONE “N”</a:t>
            </a:r>
          </a:p>
          <a:p>
            <a:pPr algn="ctr"/>
            <a:endParaRPr lang="it-IT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endParaRPr lang="it-IT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500042"/>
            <a:ext cx="82153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L’OROLOGIO DEL MIO TEMPO</a:t>
            </a:r>
            <a:endParaRPr lang="it-IT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42910" y="1357298"/>
            <a:ext cx="71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Rieccoci a parlare del tempo ! Cosa ne dite di costruire un piccolo orologio da appendere nella cameretta ??? E’ simpatico e facile </a:t>
            </a:r>
            <a:r>
              <a:rPr lang="it-IT" sz="2000" b="1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facile</a:t>
            </a:r>
            <a:r>
              <a:rPr lang="it-IT" sz="20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da realizzare e, a proposito di </a:t>
            </a:r>
            <a:r>
              <a:rPr lang="it-IT" sz="2000" b="1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tempo……ce</a:t>
            </a:r>
            <a:r>
              <a:rPr lang="it-IT" sz="20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ne vuole proprio poco per realizzare questo lavoretto ! Ritagliate il disegno colorato che ho preparato per voi, incollatelo su un cartoncino e poi, sempre con l’aiuto di mamma e papà, inserite una freccetta che gira. Quando sarà giorno mettete la freccetta in direzione del sole, poi prima di andare a letto, girate la freccetta in direzione della luna. Ciao bambini, buon lavoro e buon divertimento !!!</a:t>
            </a:r>
          </a:p>
        </p:txBody>
      </p:sp>
      <p:pic>
        <p:nvPicPr>
          <p:cNvPr id="9" name="Picture 2" descr="C:\Users\Sabrina\AppData\Local\Microsoft\Windows\Temporary Internet Files\Content.IE5\QJ3PPYBA\MC9003573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0026" y="5072074"/>
            <a:ext cx="1383974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114-D2F4-4AF4-A287-2109AFB80230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001055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134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Tema di Office</vt:lpstr>
      <vt:lpstr>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Sabrina Gaspari</dc:creator>
  <cp:lastModifiedBy>ROBERTO</cp:lastModifiedBy>
  <cp:revision>162</cp:revision>
  <dcterms:created xsi:type="dcterms:W3CDTF">2013-07-12T09:33:48Z</dcterms:created>
  <dcterms:modified xsi:type="dcterms:W3CDTF">2020-05-22T06:51:04Z</dcterms:modified>
</cp:coreProperties>
</file>