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F951-B671-462C-94DC-73FFE815EA4B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3543-1B4B-4324-92A5-8E1246DC2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F951-B671-462C-94DC-73FFE815EA4B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3543-1B4B-4324-92A5-8E1246DC2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F951-B671-462C-94DC-73FFE815EA4B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3543-1B4B-4324-92A5-8E1246DC2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F951-B671-462C-94DC-73FFE815EA4B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3543-1B4B-4324-92A5-8E1246DC2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F951-B671-462C-94DC-73FFE815EA4B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3543-1B4B-4324-92A5-8E1246DC2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F951-B671-462C-94DC-73FFE815EA4B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3543-1B4B-4324-92A5-8E1246DC2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F951-B671-462C-94DC-73FFE815EA4B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3543-1B4B-4324-92A5-8E1246DC2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F951-B671-462C-94DC-73FFE815EA4B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3543-1B4B-4324-92A5-8E1246DC2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F951-B671-462C-94DC-73FFE815EA4B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3543-1B4B-4324-92A5-8E1246DC2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F951-B671-462C-94DC-73FFE815EA4B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3543-1B4B-4324-92A5-8E1246DC2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F951-B671-462C-94DC-73FFE815EA4B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3543-1B4B-4324-92A5-8E1246DC2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BF951-B671-462C-94DC-73FFE815EA4B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D3543-1B4B-4324-92A5-8E1246DC2B5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8615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INSEGNANTE: NAPOLITANO MARIA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BAMBINI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TRE ANNI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SEZIONE: N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“IL GIORNO E LA NOTTE”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32" name="AutoShape 8" descr="Risultati immagini per IMMAGINI DI LUNA E SO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365104"/>
            <a:ext cx="4248472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3851920" y="6237312"/>
            <a:ext cx="1944216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3923928" y="630932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CIAO</a:t>
            </a:r>
            <a:endParaRPr lang="it-IT" sz="3600" dirty="0"/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“IL GIORNO E LA NOTTE”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CIAO BIMBI, DOPO LA CONOSCENZA DEL NOSTRO AMICO SOLE, CON LA RIEVOCAZIONE DELLE AZIONI CHE I BAMBINI ABITUALMENTE COMPIONO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GIORNO …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ORA ANDIAMO A CONOSCERE “LA BELLA LUNA”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OBIETTIVO: RICONOSCERE LA </a:t>
            </a:r>
            <a:r>
              <a:rPr lang="it-IT" dirty="0" err="1" smtClean="0">
                <a:solidFill>
                  <a:srgbClr val="FF0000"/>
                </a:solidFill>
              </a:rPr>
              <a:t>CICLICITà</a:t>
            </a:r>
            <a:r>
              <a:rPr lang="it-IT" dirty="0" smtClean="0">
                <a:solidFill>
                  <a:srgbClr val="FF0000"/>
                </a:solidFill>
              </a:rPr>
              <a:t>  DEL 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FENOMENO TEMPORALE GIORNO – NOTTE.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LA BELLA LUNA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150" name="AutoShape 6" descr="blob:https://web.whatsapp.com/e3b0ce34-f8c0-4f7c-af51-4e65963b7dc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615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6840760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683568" y="134076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Attività: grafico – pittorica </a:t>
            </a:r>
          </a:p>
          <a:p>
            <a:r>
              <a:rPr lang="it-IT" dirty="0" smtClean="0"/>
              <a:t>Colora di giallo la luna e le stelle con una tecnica che preferisci </a:t>
            </a:r>
            <a:endParaRPr lang="it-IT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 LA LUNA … ANDIAMO A LETTO</a:t>
            </a:r>
            <a:endParaRPr lang="it-IT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00200"/>
            <a:ext cx="51125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827584" y="630932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Attività: colora con i pastelli </a:t>
            </a:r>
            <a:r>
              <a:rPr lang="it-IT" dirty="0" err="1" smtClean="0"/>
              <a:t>……………………</a:t>
            </a:r>
            <a:r>
              <a:rPr lang="it-IT" dirty="0" smtClean="0"/>
              <a:t>. BUON LAVORO DALLA</a:t>
            </a:r>
            <a:r>
              <a:rPr lang="it-IT" dirty="0" smtClean="0">
                <a:solidFill>
                  <a:srgbClr val="7030A0"/>
                </a:solidFill>
              </a:rPr>
              <a:t> MAESTRA MARIA </a:t>
            </a:r>
            <a:endParaRPr lang="it-IT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113</Words>
  <Application>Microsoft Office PowerPoint</Application>
  <PresentationFormat>Presentazione su schermo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INSEGNANTE: NAPOLITANO MARIA  BAMBINI DI TRE ANNI  SEZIONE: N </vt:lpstr>
      <vt:lpstr>“IL GIORNO E LA NOTTE”</vt:lpstr>
      <vt:lpstr>LA BELLA LUNA </vt:lpstr>
      <vt:lpstr>CON LA LUNA … ANDIAMO A LETTO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INSEGNANTE: NAPOLITANO MARIA  BAMBINI DI TRE ANNI</dc:title>
  <dc:creator>Maria</dc:creator>
  <cp:lastModifiedBy>ROBERTO</cp:lastModifiedBy>
  <cp:revision>7</cp:revision>
  <dcterms:created xsi:type="dcterms:W3CDTF">2020-05-21T15:40:55Z</dcterms:created>
  <dcterms:modified xsi:type="dcterms:W3CDTF">2020-05-22T06:52:25Z</dcterms:modified>
</cp:coreProperties>
</file>