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5C29F9-847F-48A3-A42D-A653D04E47E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5E7069-260F-47C1-9D13-F05137901C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Insegnante:Napolitano Maria</a:t>
            </a:r>
            <a:br>
              <a:rPr lang="it-IT" sz="3200" dirty="0" smtClean="0"/>
            </a:br>
            <a:r>
              <a:rPr lang="it-IT" sz="3200" dirty="0" smtClean="0"/>
              <a:t>Sezione: N, bambini di tre anni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Ciao bimbi, la festa della mamma si avvicina e per questa occasione … 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25658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Colora queste schede per la tua mamma …!!!</a:t>
            </a:r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Obiettivi: Riflettere e comprendere l’ importanza della mamma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58772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Attività: colora con i pastelli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051720" y="3933056"/>
            <a:ext cx="72008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3516" y="1481138"/>
            <a:ext cx="66569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Bimbi è ora di imparare la poesia …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4886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BUON LAVORO E BUONA FESTA DELLA MAMMA </a:t>
            </a:r>
            <a:endParaRPr lang="it-IT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64</Words>
  <Application>Microsoft Office PowerPoint</Application>
  <PresentationFormat>Presentazione su schermo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Lucida Sans Unicode</vt:lpstr>
      <vt:lpstr>Verdana</vt:lpstr>
      <vt:lpstr>Wingdings 2</vt:lpstr>
      <vt:lpstr>Wingdings 3</vt:lpstr>
      <vt:lpstr>Viale</vt:lpstr>
      <vt:lpstr>Insegnante:Napolitano Maria Sezione: N, bambini di tre anni </vt:lpstr>
      <vt:lpstr>Colora queste schede per la tua mamma …!!!</vt:lpstr>
      <vt:lpstr>Obiettivi: Riflettere e comprendere l’ importanza della mamma</vt:lpstr>
      <vt:lpstr>Bimbi è ora di imparare la poesia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Insegnante:Napolitano Maria Sezione: N, bambini di tre anni</dc:title>
  <dc:creator>Maria</dc:creator>
  <cp:lastModifiedBy>ROBERTO</cp:lastModifiedBy>
  <cp:revision>4</cp:revision>
  <dcterms:created xsi:type="dcterms:W3CDTF">2020-05-06T13:34:01Z</dcterms:created>
  <dcterms:modified xsi:type="dcterms:W3CDTF">2020-05-08T05:14:06Z</dcterms:modified>
</cp:coreProperties>
</file>