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Gli amici del prato</a:t>
            </a:r>
            <a:r>
              <a:rPr lang="it-IT" sz="49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89" y="1726320"/>
            <a:ext cx="5304563" cy="3967897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21091" y="5084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0729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Ascolta la voce della maestra guardando il video</a:t>
            </a:r>
            <a:endParaRPr lang="it-IT" sz="2400" dirty="0"/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11691" y="365126"/>
            <a:ext cx="609600" cy="609600"/>
          </a:xfrm>
          <a:prstGeom prst="rect">
            <a:avLst/>
          </a:prstGeom>
        </p:spPr>
      </p:pic>
      <p:pic>
        <p:nvPicPr>
          <p:cNvPr id="5" name="VIDEO mut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99854" y="1662545"/>
            <a:ext cx="7592291" cy="42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Colora i personaggi della storia con la tecnica che preferisci</a:t>
            </a:r>
            <a:endParaRPr lang="it-IT" sz="2800" dirty="0"/>
          </a:p>
        </p:txBody>
      </p:sp>
      <p:pic>
        <p:nvPicPr>
          <p:cNvPr id="1026" name="Picture 2" descr="Disegno 1 Per picco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858982"/>
            <a:ext cx="3484418" cy="46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e0713667edc576c4476f2f3f90db85e.jpg (236×28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4" y="1191874"/>
            <a:ext cx="2954066" cy="36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ack and white pictures | Cute Colorable Ladybug - Fre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20" y="2508886"/>
            <a:ext cx="2839893" cy="2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923266" y="6100907"/>
            <a:ext cx="10515600" cy="493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 smtClean="0"/>
              <a:t>Buon lavoro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095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56</Words>
  <Application>Microsoft Office PowerPoint</Application>
  <PresentationFormat>Widescreen</PresentationFormat>
  <Paragraphs>4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II CIRCOLO - plesso F.G. Siciliano Gli amici del prato  a cura di Palladino Concetta       sez L ins. Palladino Concetta ins. Improta Annamaria</vt:lpstr>
      <vt:lpstr>Ascolta la voce della maestra guardando il video</vt:lpstr>
      <vt:lpstr>Colora i personaggi della storia con la tecnica che preferisci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20</cp:revision>
  <dcterms:created xsi:type="dcterms:W3CDTF">2020-05-05T11:21:47Z</dcterms:created>
  <dcterms:modified xsi:type="dcterms:W3CDTF">2020-05-26T14:53:40Z</dcterms:modified>
</cp:coreProperties>
</file>