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23/05/2020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0258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23/05/2020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1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23/05/2020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39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23/05/2020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84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23/05/2020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109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23/05/2020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84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23/05/2020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025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23/05/2020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78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23/05/2020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404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23/05/2020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10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3571-DFD6-40E7-A737-8523EACC3D57}" type="datetimeFigureOut">
              <a:rPr lang="it-IT" smtClean="0"/>
              <a:t>23/05/2020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964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E3571-DFD6-40E7-A737-8523EACC3D57}" type="datetimeFigureOut">
              <a:rPr lang="it-IT" smtClean="0"/>
              <a:t>23/05/2020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A883E-D62E-425D-BDDD-85F22DC91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18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youtu.be/3q6I2HmlMq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88471" y="96982"/>
            <a:ext cx="9144000" cy="6276109"/>
          </a:xfrm>
        </p:spPr>
        <p:txBody>
          <a:bodyPr>
            <a:normAutofit fontScale="90000"/>
          </a:bodyPr>
          <a:lstStyle/>
          <a:p>
            <a:r>
              <a:rPr lang="it-IT" sz="3600" dirty="0" smtClean="0"/>
              <a:t>II CIRCOLO - plesso F.G. Siciliano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Le dita della mano</a:t>
            </a:r>
            <a:r>
              <a:rPr lang="it-IT" sz="4900" dirty="0" smtClean="0"/>
              <a:t>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/>
              <a:t>a cura di Palladino Concetta</a:t>
            </a:r>
            <a:br>
              <a:rPr lang="it-IT" sz="3600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err="1" smtClean="0"/>
              <a:t>sez</a:t>
            </a:r>
            <a:r>
              <a:rPr lang="it-IT" sz="2400" dirty="0" smtClean="0"/>
              <a:t> L </a:t>
            </a:r>
            <a:r>
              <a:rPr lang="it-IT" sz="2400" dirty="0" err="1" smtClean="0"/>
              <a:t>ins</a:t>
            </a:r>
            <a:r>
              <a:rPr lang="it-IT" sz="2400" dirty="0" smtClean="0"/>
              <a:t>. Palladino Concetta</a:t>
            </a:r>
            <a:br>
              <a:rPr lang="it-IT" sz="2400" dirty="0" smtClean="0"/>
            </a:br>
            <a:r>
              <a:rPr lang="it-IT" sz="2400" dirty="0" err="1" smtClean="0"/>
              <a:t>ins</a:t>
            </a:r>
            <a:r>
              <a:rPr lang="it-IT" sz="2400" dirty="0" smtClean="0"/>
              <a:t>. </a:t>
            </a:r>
            <a:r>
              <a:rPr lang="it-IT" sz="2400" dirty="0" err="1" smtClean="0"/>
              <a:t>Improta</a:t>
            </a:r>
            <a:r>
              <a:rPr lang="it-IT" sz="2400" dirty="0" smtClean="0"/>
              <a:t> Annamaria</a:t>
            </a:r>
            <a:endParaRPr lang="it-IT" sz="2400" dirty="0"/>
          </a:p>
        </p:txBody>
      </p:sp>
      <p:pic>
        <p:nvPicPr>
          <p:cNvPr id="1026" name="Picture 2" descr="https://www.chieri3.edu.it/public/upload_foto/64b25897ff1ae80d0cf1d07723de7ef0_cro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 b="41646"/>
          <a:stretch/>
        </p:blipFill>
        <p:spPr bwMode="auto">
          <a:xfrm>
            <a:off x="3286701" y="1981200"/>
            <a:ext cx="5386243" cy="282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77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3130"/>
          </a:xfrm>
        </p:spPr>
        <p:txBody>
          <a:bodyPr>
            <a:normAutofit/>
          </a:bodyPr>
          <a:lstStyle/>
          <a:p>
            <a:pPr algn="ctr"/>
            <a:r>
              <a:rPr lang="it-IT" sz="2400" dirty="0" smtClean="0"/>
              <a:t>Ascolta, impara e divertiti giocando con le dita</a:t>
            </a:r>
            <a:endParaRPr lang="it-IT" sz="2400" dirty="0"/>
          </a:p>
        </p:txBody>
      </p:sp>
      <p:pic>
        <p:nvPicPr>
          <p:cNvPr id="4" name="20200522_18423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57745" y="928256"/>
            <a:ext cx="609600" cy="609600"/>
          </a:xfrm>
          <a:prstGeom prst="rect">
            <a:avLst/>
          </a:prstGeom>
        </p:spPr>
      </p:pic>
      <p:pic>
        <p:nvPicPr>
          <p:cNvPr id="2052" name="Picture 4" descr="https://i.pinimg.com/originals/15/56/33/155633ee088501147188abb4a532914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50"/>
          <a:stretch/>
        </p:blipFill>
        <p:spPr bwMode="auto">
          <a:xfrm>
            <a:off x="3539836" y="1233056"/>
            <a:ext cx="5112327" cy="44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56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1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1473" y="448253"/>
            <a:ext cx="6864927" cy="563130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/>
              <a:t>Ed ora ripetiamo la canzoncina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32017" y="1423843"/>
            <a:ext cx="5340927" cy="571211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hlinkClick r:id="rId2"/>
              </a:rPr>
              <a:t>https://youtu.be/3q6I2HmlMqE - </a:t>
            </a:r>
            <a:endParaRPr lang="it-IT" dirty="0">
              <a:hlinkClick r:id="rId2"/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568037" y="1423842"/>
            <a:ext cx="2660072" cy="571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 smtClean="0">
                <a:hlinkClick r:id="rId2"/>
              </a:rPr>
              <a:t>Clicca qui-&gt;</a:t>
            </a:r>
            <a:endParaRPr lang="it-IT" dirty="0">
              <a:hlinkClick r:id="rId2"/>
            </a:endParaRPr>
          </a:p>
        </p:txBody>
      </p:sp>
      <p:pic>
        <p:nvPicPr>
          <p:cNvPr id="3074" name="Picture 2" descr="https://i.pinimg.com/originals/b1/32/e9/b132e99a3d3e4da032d405d868a44c3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4"/>
          <a:stretch/>
        </p:blipFill>
        <p:spPr bwMode="auto">
          <a:xfrm>
            <a:off x="4456666" y="2191471"/>
            <a:ext cx="2814540" cy="429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52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8548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Divertiti a dipingere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396135"/>
            <a:ext cx="10515600" cy="446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 smtClean="0"/>
              <a:t>Disegna e ritaglia le mani di mamma da un cartoncino e dipingine le unghie con lo smalto. Fatti aiutare</a:t>
            </a:r>
            <a:endParaRPr lang="it-IT" sz="18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4" b="21756"/>
          <a:stretch/>
        </p:blipFill>
        <p:spPr>
          <a:xfrm>
            <a:off x="3330287" y="2255116"/>
            <a:ext cx="5143500" cy="414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1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80</Words>
  <Application>Microsoft Office PowerPoint</Application>
  <PresentationFormat>Widescreen</PresentationFormat>
  <Paragraphs>7</Paragraphs>
  <Slides>4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II CIRCOLO - plesso F.G. Siciliano Le dita della mano  a cura di Palladino Concetta       sez L ins. Palladino Concetta ins. Improta Annamaria</vt:lpstr>
      <vt:lpstr>Ascolta, impara e divertiti giocando con le dita</vt:lpstr>
      <vt:lpstr>Ed ora ripetiamo la canzoncina</vt:lpstr>
      <vt:lpstr>Divertiti a dipingere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CIRCOLO plesso F.G. Siciliano VIVA LA MAMMA a cura di Palladino Concetta      sez L ins. Palladino Concetta ins. Improta Annamaria</dc:title>
  <dc:creator>pc</dc:creator>
  <cp:lastModifiedBy>ROBERTO</cp:lastModifiedBy>
  <cp:revision>17</cp:revision>
  <dcterms:created xsi:type="dcterms:W3CDTF">2020-05-05T11:21:47Z</dcterms:created>
  <dcterms:modified xsi:type="dcterms:W3CDTF">2020-05-23T07:42:42Z</dcterms:modified>
</cp:coreProperties>
</file>