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aS4mYpexzl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4900" dirty="0" smtClean="0"/>
              <a:t>I cinque sensi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0" y="1778577"/>
            <a:ext cx="6345382" cy="35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8819" y="531379"/>
            <a:ext cx="2860963" cy="452293"/>
          </a:xfrm>
        </p:spPr>
        <p:txBody>
          <a:bodyPr>
            <a:noAutofit/>
          </a:bodyPr>
          <a:lstStyle/>
          <a:p>
            <a:r>
              <a:rPr lang="it-IT" sz="2400" dirty="0" smtClean="0"/>
              <a:t>Ascolta e memorizza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4213055" y="1817315"/>
            <a:ext cx="343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https://youtu.be/aS4mYpexzl4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479966" y="1775834"/>
            <a:ext cx="1523999" cy="45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Clicca qui  </a:t>
            </a:r>
            <a:r>
              <a:rPr lang="it-IT" sz="2000" dirty="0" smtClean="0">
                <a:sym typeface="Wingdings" panose="05000000000000000000" pitchFamily="2" charset="2"/>
              </a:rPr>
              <a:t>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6" b="22886"/>
          <a:stretch/>
        </p:blipFill>
        <p:spPr>
          <a:xfrm>
            <a:off x="4262870" y="2535382"/>
            <a:ext cx="3132859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b="2415"/>
          <a:stretch/>
        </p:blipFill>
        <p:spPr>
          <a:xfrm>
            <a:off x="670679" y="1323855"/>
            <a:ext cx="4320000" cy="4320000"/>
          </a:xfrm>
          <a:prstGeom prst="rect">
            <a:avLst/>
          </a:prstGeom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9377"/>
          <a:stretch/>
        </p:blipFill>
        <p:spPr>
          <a:xfrm>
            <a:off x="7055586" y="1323855"/>
            <a:ext cx="4320000" cy="432000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893630" y="376635"/>
            <a:ext cx="5321956" cy="452293"/>
          </a:xfrm>
        </p:spPr>
        <p:txBody>
          <a:bodyPr>
            <a:noAutofit/>
          </a:bodyPr>
          <a:lstStyle/>
          <a:p>
            <a:r>
              <a:rPr lang="it-IT" sz="2400" dirty="0" smtClean="0"/>
              <a:t>Collega i sensi agli oggetti corrispondenti</a:t>
            </a:r>
            <a:endParaRPr lang="it-IT" sz="24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645681" y="6032424"/>
            <a:ext cx="1817853" cy="45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/>
              <a:t>Buon lavoro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350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52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di Office</vt:lpstr>
      <vt:lpstr>II CIRCOLO - plesso F.G. Siciliano I cinque sensi  a cura di Palladino Concetta       sez L ins. Palladino Concetta ins. Improta Annamaria</vt:lpstr>
      <vt:lpstr>Ascolta e memorizza</vt:lpstr>
      <vt:lpstr>Collega i sensi agli oggetti corrispondenti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13</cp:revision>
  <dcterms:created xsi:type="dcterms:W3CDTF">2020-05-05T11:21:47Z</dcterms:created>
  <dcterms:modified xsi:type="dcterms:W3CDTF">2020-05-15T17:22:22Z</dcterms:modified>
</cp:coreProperties>
</file>