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25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39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8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09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84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25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7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04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10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64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3571-DFD6-40E7-A737-8523EACC3D57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1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8471" y="96982"/>
            <a:ext cx="9144000" cy="6276109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II CIRCOLO - plesso F.G. Siciliano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4900" dirty="0" smtClean="0"/>
              <a:t>Alla scoperta dei cinque sensi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a cura di Palladino Concetta</a:t>
            </a:r>
            <a:br>
              <a:rPr lang="it-IT" sz="36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err="1" smtClean="0"/>
              <a:t>sez</a:t>
            </a:r>
            <a:r>
              <a:rPr lang="it-IT" sz="2400" dirty="0" smtClean="0"/>
              <a:t> L </a:t>
            </a:r>
            <a:r>
              <a:rPr lang="it-IT" sz="2400" dirty="0" err="1" smtClean="0"/>
              <a:t>ins</a:t>
            </a:r>
            <a:r>
              <a:rPr lang="it-IT" sz="2400" dirty="0" smtClean="0"/>
              <a:t>. Palladino Concetta</a:t>
            </a:r>
            <a:br>
              <a:rPr lang="it-IT" sz="2400" dirty="0" smtClean="0"/>
            </a:br>
            <a:r>
              <a:rPr lang="it-IT" sz="2400" dirty="0" err="1" smtClean="0"/>
              <a:t>ins</a:t>
            </a:r>
            <a:r>
              <a:rPr lang="it-IT" sz="2400" dirty="0" smtClean="0"/>
              <a:t>. </a:t>
            </a:r>
            <a:r>
              <a:rPr lang="it-IT" sz="2400" dirty="0" err="1" smtClean="0"/>
              <a:t>Improta</a:t>
            </a:r>
            <a:r>
              <a:rPr lang="it-IT" sz="2400" dirty="0" smtClean="0"/>
              <a:t> Annamaria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72" y="1806138"/>
            <a:ext cx="6708797" cy="38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27100" y="365126"/>
            <a:ext cx="6337800" cy="46614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>Ascolta e memorizza</a:t>
            </a:r>
            <a:endParaRPr lang="it-IT" sz="2400" dirty="0"/>
          </a:p>
        </p:txBody>
      </p:sp>
      <p:pic>
        <p:nvPicPr>
          <p:cNvPr id="3" name="20200512_1833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09018" y="365126"/>
            <a:ext cx="609600" cy="6096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2297" r="26610" b="11479"/>
          <a:stretch/>
        </p:blipFill>
        <p:spPr>
          <a:xfrm>
            <a:off x="3754582" y="955964"/>
            <a:ext cx="4599709" cy="46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927100" y="6188224"/>
            <a:ext cx="6337800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 smtClean="0"/>
              <a:t>Buon lavoro e buon divertimento</a:t>
            </a:r>
            <a:endParaRPr lang="it-IT" sz="24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927100" y="365126"/>
            <a:ext cx="6715664" cy="46614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>Ascolta e divertiti a ritagliare ed incollare</a:t>
            </a:r>
            <a:endParaRPr lang="it-IT" sz="2400" dirty="0"/>
          </a:p>
        </p:txBody>
      </p:sp>
      <p:pic>
        <p:nvPicPr>
          <p:cNvPr id="6" name="20200512_1838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05999" y="365126"/>
            <a:ext cx="609600" cy="609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18" y="974726"/>
            <a:ext cx="7253563" cy="47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52</Words>
  <Application>Microsoft Office PowerPoint</Application>
  <PresentationFormat>Widescreen</PresentationFormat>
  <Paragraphs>4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II CIRCOLO - plesso F.G. Siciliano Alla scoperta dei cinque sensi  a cura di Palladino Concetta       sez L ins. Palladino Concetta ins. Improta Annamaria</vt:lpstr>
      <vt:lpstr>Ascolta e memorizza</vt:lpstr>
      <vt:lpstr>Ascolta e divertiti a ritagliare ed incollare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CIRCOLO plesso F.G. Siciliano VIVA LA MAMMA a cura di Palladino Concetta      sez L ins. Palladino Concetta ins. Improta Annamaria</dc:title>
  <dc:creator>pc</dc:creator>
  <cp:lastModifiedBy>ROBERTO</cp:lastModifiedBy>
  <cp:revision>10</cp:revision>
  <dcterms:created xsi:type="dcterms:W3CDTF">2020-05-05T11:21:47Z</dcterms:created>
  <dcterms:modified xsi:type="dcterms:W3CDTF">2020-05-12T18:07:49Z</dcterms:modified>
</cp:coreProperties>
</file>