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58F2-54C9-4182-B316-8FD51BB7CBA0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641-850B-4F21-ABAD-98C88F9B6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39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58F2-54C9-4182-B316-8FD51BB7CBA0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641-850B-4F21-ABAD-98C88F9B6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09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58F2-54C9-4182-B316-8FD51BB7CBA0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641-850B-4F21-ABAD-98C88F9B6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79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58F2-54C9-4182-B316-8FD51BB7CBA0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641-850B-4F21-ABAD-98C88F9B6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89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58F2-54C9-4182-B316-8FD51BB7CBA0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641-850B-4F21-ABAD-98C88F9B6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85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58F2-54C9-4182-B316-8FD51BB7CBA0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641-850B-4F21-ABAD-98C88F9B6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28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58F2-54C9-4182-B316-8FD51BB7CBA0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641-850B-4F21-ABAD-98C88F9B6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68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58F2-54C9-4182-B316-8FD51BB7CBA0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641-850B-4F21-ABAD-98C88F9B6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28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58F2-54C9-4182-B316-8FD51BB7CBA0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641-850B-4F21-ABAD-98C88F9B6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64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58F2-54C9-4182-B316-8FD51BB7CBA0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641-850B-4F21-ABAD-98C88F9B6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8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58F2-54C9-4182-B316-8FD51BB7CBA0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641-850B-4F21-ABAD-98C88F9B6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49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058F2-54C9-4182-B316-8FD51BB7CBA0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05641-850B-4F21-ABAD-98C88F9B6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89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video" Target="https://www.youtube.com/embed/n-x1fGJtViA" TargetMode="External"/><Relationship Id="rId6" Type="http://schemas.openxmlformats.org/officeDocument/2006/relationships/image" Target="../media/image4.jpeg"/><Relationship Id="rId5" Type="http://schemas.openxmlformats.org/officeDocument/2006/relationships/hyperlink" Target="https://www.youtube.com/watch?v=n-x1fGJtViA" TargetMode="Externa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757647"/>
            <a:ext cx="9144000" cy="1554479"/>
          </a:xfrm>
          <a:solidFill>
            <a:srgbClr val="FF000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96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ENGLISH TIME</a:t>
            </a:r>
            <a:endParaRPr lang="it-IT" sz="9600" b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146765"/>
            <a:ext cx="9144000" cy="1449977"/>
          </a:xfrm>
        </p:spPr>
        <p:txBody>
          <a:bodyPr>
            <a:normAutofit lnSpcReduction="10000"/>
          </a:bodyPr>
          <a:lstStyle/>
          <a:p>
            <a:pPr algn="r"/>
            <a:endParaRPr lang="it-IT" sz="2000" i="1" spc="-150" dirty="0" smtClean="0">
              <a:solidFill>
                <a:srgbClr val="002060"/>
              </a:solidFill>
            </a:endParaRPr>
          </a:p>
          <a:p>
            <a:r>
              <a:rPr lang="it-IT" sz="2000" b="1" i="1" spc="-150" dirty="0" smtClean="0">
                <a:solidFill>
                  <a:srgbClr val="002060"/>
                </a:solidFill>
              </a:rPr>
              <a:t>SEZ.  L  PLESSO « FRA’ SICILIANO»</a:t>
            </a:r>
          </a:p>
          <a:p>
            <a:r>
              <a:rPr lang="it-IT" sz="2000" b="1" i="1" spc="-150" dirty="0" smtClean="0">
                <a:solidFill>
                  <a:srgbClr val="002060"/>
                </a:solidFill>
              </a:rPr>
              <a:t>INSEGNANTI: ANNA MARIA IMPROTA – CONCETTA PALLADINO</a:t>
            </a:r>
          </a:p>
          <a:p>
            <a:pPr algn="r"/>
            <a:r>
              <a:rPr lang="it-IT" sz="2000" b="1" i="1" spc="-150" dirty="0" smtClean="0">
                <a:solidFill>
                  <a:srgbClr val="002060"/>
                </a:solidFill>
              </a:rPr>
              <a:t>A cura dell’insegnante Anna Maria Improta</a:t>
            </a:r>
            <a:endParaRPr lang="it-IT" sz="2000" b="1" i="1" spc="-150" dirty="0" smtClean="0">
              <a:solidFill>
                <a:srgbClr val="E4870A"/>
              </a:solidFill>
            </a:endParaRPr>
          </a:p>
          <a:p>
            <a:endParaRPr lang="it-IT" sz="2000" i="1" spc="-150" dirty="0" smtClean="0">
              <a:solidFill>
                <a:srgbClr val="E4870A"/>
              </a:solidFill>
            </a:endParaRPr>
          </a:p>
          <a:p>
            <a:endParaRPr lang="it-IT" sz="2000" i="1" spc="-150" dirty="0" smtClean="0">
              <a:solidFill>
                <a:srgbClr val="E4870A"/>
              </a:solidFill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1" y="2480310"/>
            <a:ext cx="6035040" cy="266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544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2761"/>
          </a:xfrm>
        </p:spPr>
        <p:txBody>
          <a:bodyPr>
            <a:noAutofit/>
          </a:bodyPr>
          <a:lstStyle/>
          <a:p>
            <a:pPr algn="ctr"/>
            <a:r>
              <a:rPr lang="it-IT" sz="8800" b="1" spc="-15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 LOVE YOU MOM</a:t>
            </a:r>
            <a:endParaRPr lang="it-IT" sz="8800" b="1" spc="-15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3" y="2482170"/>
            <a:ext cx="3944937" cy="3944937"/>
          </a:xfr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86892" y="3546452"/>
            <a:ext cx="1789611" cy="1567543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1630879" y="4147343"/>
            <a:ext cx="649186" cy="365759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8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796834"/>
            <a:ext cx="10515600" cy="177654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8800" b="1" spc="-15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ASCOLTA E MEMORIZZA</a:t>
            </a:r>
            <a:r>
              <a:rPr lang="it-IT" sz="8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it-IT" sz="8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2200" dirty="0" smtClean="0">
                <a:hlinkClick r:id="rId5"/>
              </a:rPr>
              <a:t>https://www.youtube.com/watch?v=n-x1fGJtViA</a:t>
            </a:r>
            <a:endParaRPr lang="it-IT" sz="22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n-x1fGJtVi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847806" y="3513637"/>
            <a:ext cx="4572000" cy="2939414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>
            <a:off x="1306285" y="4774338"/>
            <a:ext cx="770709" cy="418012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86743" y="4160384"/>
            <a:ext cx="165462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1358537"/>
            <a:ext cx="10515600" cy="195943"/>
          </a:xfrm>
        </p:spPr>
        <p:txBody>
          <a:bodyPr>
            <a:noAutofit/>
          </a:bodyPr>
          <a:lstStyle/>
          <a:p>
            <a:pPr algn="ctr"/>
            <a:r>
              <a:rPr lang="it-IT" sz="8000" b="1" spc="-15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 PER FINIRE…</a:t>
            </a:r>
            <a:br>
              <a:rPr lang="it-IT" sz="8000" b="1" spc="-15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sz="8000" b="1" spc="-15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33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…colora con la tecnica che preferisci</a:t>
            </a:r>
            <a:endParaRPr lang="it-IT" dirty="0">
              <a:solidFill>
                <a:srgbClr val="FF33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3"/>
          </p:nvPr>
        </p:nvSpPr>
        <p:spPr>
          <a:xfrm>
            <a:off x="6172200" y="3148149"/>
            <a:ext cx="5183188" cy="1410788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>
                <a:solidFill>
                  <a:srgbClr val="FF33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BUON LAVORO</a:t>
            </a:r>
            <a:endParaRPr lang="it-IT" sz="4800" dirty="0">
              <a:solidFill>
                <a:srgbClr val="FF33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Segnaposto contenuto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0955" y="4676775"/>
            <a:ext cx="3145677" cy="1646238"/>
          </a:xfrm>
        </p:spPr>
      </p:pic>
      <p:pic>
        <p:nvPicPr>
          <p:cNvPr id="13" name="Segnaposto contenuto 12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73" b="3488"/>
          <a:stretch/>
        </p:blipFill>
        <p:spPr>
          <a:xfrm>
            <a:off x="1302066" y="2631759"/>
            <a:ext cx="4393339" cy="3691255"/>
          </a:xfrm>
        </p:spPr>
      </p:pic>
    </p:spTree>
    <p:extLst>
      <p:ext uri="{BB962C8B-B14F-4D97-AF65-F5344CB8AC3E}">
        <p14:creationId xmlns:p14="http://schemas.microsoft.com/office/powerpoint/2010/main" val="2187175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50</Words>
  <Application>Microsoft Office PowerPoint</Application>
  <PresentationFormat>Widescreen</PresentationFormat>
  <Paragraphs>11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Tema di Office</vt:lpstr>
      <vt:lpstr>ENGLISH TIME</vt:lpstr>
      <vt:lpstr>I LOVE YOU MOM</vt:lpstr>
      <vt:lpstr>ASCOLTA E MEMORIZZA https://www.youtube.com/watch?v=n-x1fGJtViA</vt:lpstr>
      <vt:lpstr>E PER FINIRE…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TIME</dc:title>
  <dc:creator>Improta</dc:creator>
  <cp:lastModifiedBy>ROBERTO</cp:lastModifiedBy>
  <cp:revision>4</cp:revision>
  <dcterms:created xsi:type="dcterms:W3CDTF">2020-05-04T07:37:22Z</dcterms:created>
  <dcterms:modified xsi:type="dcterms:W3CDTF">2020-05-05T16:41:08Z</dcterms:modified>
</cp:coreProperties>
</file>