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9FD-C97C-4B64-93FF-018EF0DE0572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44DA-7FAF-4E7C-AD7C-08CF33291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79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9FD-C97C-4B64-93FF-018EF0DE0572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44DA-7FAF-4E7C-AD7C-08CF33291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0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9FD-C97C-4B64-93FF-018EF0DE0572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44DA-7FAF-4E7C-AD7C-08CF33291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4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9FD-C97C-4B64-93FF-018EF0DE0572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44DA-7FAF-4E7C-AD7C-08CF33291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27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9FD-C97C-4B64-93FF-018EF0DE0572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44DA-7FAF-4E7C-AD7C-08CF33291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17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9FD-C97C-4B64-93FF-018EF0DE0572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44DA-7FAF-4E7C-AD7C-08CF33291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99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9FD-C97C-4B64-93FF-018EF0DE0572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44DA-7FAF-4E7C-AD7C-08CF33291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38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9FD-C97C-4B64-93FF-018EF0DE0572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44DA-7FAF-4E7C-AD7C-08CF33291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64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9FD-C97C-4B64-93FF-018EF0DE0572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44DA-7FAF-4E7C-AD7C-08CF33291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78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9FD-C97C-4B64-93FF-018EF0DE0572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44DA-7FAF-4E7C-AD7C-08CF33291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45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9FD-C97C-4B64-93FF-018EF0DE0572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44DA-7FAF-4E7C-AD7C-08CF33291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08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79FD-C97C-4B64-93FF-018EF0DE0572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44DA-7FAF-4E7C-AD7C-08CF33291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71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61257"/>
            <a:ext cx="9144000" cy="1449977"/>
          </a:xfrm>
        </p:spPr>
        <p:txBody>
          <a:bodyPr>
            <a:normAutofit fontScale="90000"/>
          </a:bodyPr>
          <a:lstStyle/>
          <a:p>
            <a:r>
              <a:rPr lang="it-IT" sz="54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Coniglietto e il </a:t>
            </a:r>
            <a:br>
              <a:rPr lang="it-IT" sz="54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it-IT" sz="54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piccolo uccellino</a:t>
            </a:r>
            <a:endParaRPr lang="it-IT" sz="5400" b="1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499462"/>
            <a:ext cx="9144000" cy="1175657"/>
          </a:xfrm>
        </p:spPr>
        <p:txBody>
          <a:bodyPr>
            <a:normAutofit/>
          </a:bodyPr>
          <a:lstStyle/>
          <a:p>
            <a:r>
              <a:rPr lang="it-IT" sz="1800" b="1" spc="-150" dirty="0" smtClean="0">
                <a:solidFill>
                  <a:srgbClr val="FF6600"/>
                </a:solidFill>
              </a:rPr>
              <a:t>SEZ.  L  PLESSO « FRA’ SICILIANO»</a:t>
            </a:r>
          </a:p>
          <a:p>
            <a:r>
              <a:rPr lang="it-IT" sz="1800" b="1" spc="-150" dirty="0" smtClean="0">
                <a:solidFill>
                  <a:srgbClr val="FF6600"/>
                </a:solidFill>
              </a:rPr>
              <a:t>INSEGNANTI: ANNA MARIA IMPROTA – CONCETTA PALLADINO</a:t>
            </a:r>
          </a:p>
          <a:p>
            <a:pPr algn="r"/>
            <a:r>
              <a:rPr lang="it-IT" sz="1800" b="1" spc="-150" dirty="0" smtClean="0">
                <a:solidFill>
                  <a:srgbClr val="FF6600"/>
                </a:solidFill>
              </a:rPr>
              <a:t>A cura dell’insegnante Anna Maria Improta</a:t>
            </a:r>
          </a:p>
          <a:p>
            <a:endParaRPr lang="it-IT" b="1" dirty="0" smtClean="0">
              <a:solidFill>
                <a:srgbClr val="FF6600"/>
              </a:solidFill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6286" r="2554" b="7239"/>
          <a:stretch/>
        </p:blipFill>
        <p:spPr>
          <a:xfrm>
            <a:off x="3200399" y="1828801"/>
            <a:ext cx="6087291" cy="36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2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5561"/>
          </a:xfrm>
        </p:spPr>
        <p:txBody>
          <a:bodyPr>
            <a:normAutofit fontScale="90000"/>
          </a:bodyPr>
          <a:lstStyle/>
          <a:p>
            <a:r>
              <a:rPr lang="it-IT" sz="2700" b="1" dirty="0" smtClean="0"/>
              <a:t>Un giorno di primavera Coniglietto giocava sul prato felice tra i fiori quando all’improvviso trovò un piccolo uccellino che non riusciva più a volare. Allora Coniglietto gli si avvicinò dicendo : « Ehi piccolo cosa ci fai qui solo soletto? Va tutto bene?» Il piccolo uccellino rispose: « Eh, sono caduto dal mio nido e non riesco più a volare. Come farò adesso?»</a:t>
            </a:r>
            <a:br>
              <a:rPr lang="it-IT" sz="2700" b="1" dirty="0" smtClean="0"/>
            </a:br>
            <a:r>
              <a:rPr lang="it-IT" sz="1200" dirty="0" smtClean="0"/>
              <a:t> </a:t>
            </a:r>
            <a:endParaRPr lang="it-IT" sz="12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" r="1723"/>
          <a:stretch/>
        </p:blipFill>
        <p:spPr>
          <a:xfrm>
            <a:off x="838201" y="2586821"/>
            <a:ext cx="4465319" cy="3590142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" r="-186"/>
          <a:stretch/>
        </p:blipFill>
        <p:spPr>
          <a:xfrm>
            <a:off x="6831873" y="2586822"/>
            <a:ext cx="4362995" cy="3590142"/>
          </a:xfr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64776" y="3852846"/>
            <a:ext cx="1005840" cy="10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4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Allora Coniglietto gli offrì il suo aiuto e gli disse : « Vieni a casa mia ti preparerò un nido e ti curerò, staremo bene insieme e diventeremo buoni amici».</a:t>
            </a:r>
            <a:br>
              <a:rPr lang="it-IT" sz="2400" b="1" dirty="0" smtClean="0"/>
            </a:br>
            <a:r>
              <a:rPr lang="it-IT" sz="2400" b="1" dirty="0" smtClean="0"/>
              <a:t>Al piccolo uccellino era molto simpatico Coniglietto e quindi accettò il suo invito.</a:t>
            </a:r>
            <a:endParaRPr lang="it-IT" sz="24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" r="967"/>
          <a:stretch/>
        </p:blipFill>
        <p:spPr>
          <a:xfrm>
            <a:off x="838200" y="2207623"/>
            <a:ext cx="4491446" cy="3727151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2207623"/>
            <a:ext cx="4757056" cy="3727151"/>
          </a:xfr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1" y="3344092"/>
            <a:ext cx="953587" cy="12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b="1" dirty="0" smtClean="0"/>
              <a:t>Passarono diversi giorni e il piccolo uccellino era </a:t>
            </a:r>
            <a:r>
              <a:rPr lang="it-IT" sz="2400" b="1" dirty="0" err="1" smtClean="0"/>
              <a:t>felice,mangiava,cresceva</a:t>
            </a:r>
            <a:r>
              <a:rPr lang="it-IT" sz="2400" b="1" dirty="0" smtClean="0"/>
              <a:t> e cantava e imparò anche a volare all’interno della casa di Coniglietto. Ma un giorno Coniglietto vide il piccolo uccellino che guardava fuori dalla finestra e gli sembrava un po’ triste e quindi gli domandò: </a:t>
            </a:r>
            <a:br>
              <a:rPr lang="it-IT" sz="2400" b="1" dirty="0" smtClean="0"/>
            </a:br>
            <a:r>
              <a:rPr lang="it-IT" sz="2400" b="1" dirty="0" smtClean="0"/>
              <a:t>« Perché sei triste?» e il piccolo uccellino gli rispose : « Non lo so, ma il mio cuore è triste.»</a:t>
            </a:r>
            <a:endParaRPr lang="it-IT" sz="24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r="-1" b="251"/>
          <a:stretch/>
        </p:blipFill>
        <p:spPr>
          <a:xfrm>
            <a:off x="838200" y="2103120"/>
            <a:ext cx="4295503" cy="4073844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90" y="2103120"/>
            <a:ext cx="4809309" cy="4073844"/>
          </a:xfr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8833" y="3448595"/>
            <a:ext cx="940526" cy="11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8178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/>
              <a:t>Coniglietto allora capì che al piccolo uccellino mancava la libertà e svolazzare nel cielo. Allora portò il piccolo uccellino fuori in giardino e disse : « Ti voglio bene piccolo uccellino e voglio che tu sia felice. Vola via se vuoi. Sei libero.»</a:t>
            </a:r>
            <a:br>
              <a:rPr lang="it-IT" sz="2400" b="1" dirty="0" smtClean="0"/>
            </a:br>
            <a:r>
              <a:rPr lang="it-IT" sz="2400" b="1" dirty="0" smtClean="0"/>
              <a:t>Piccolo uccellino sorrise e rispose : « Anch’io ti voglio bene amico mio, resterai sempre nel mio cuore.» Quindi salutò Coniglietto e spiccò il volo nel cielo azzurro.</a:t>
            </a:r>
            <a:endParaRPr lang="it-IT" sz="24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"/>
          <a:stretch/>
        </p:blipFill>
        <p:spPr>
          <a:xfrm>
            <a:off x="838202" y="2168434"/>
            <a:ext cx="4517570" cy="4008529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46" y="2156891"/>
            <a:ext cx="4652553" cy="4020072"/>
          </a:xfr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6143" y="3585630"/>
            <a:ext cx="979714" cy="11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32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Divertitevi a colorare Coniglietto e il piccolo uccellino con la tecnica che preferite.</a:t>
            </a:r>
            <a:endParaRPr lang="it-IT" sz="4800" b="1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" b="6275"/>
          <a:stretch/>
        </p:blipFill>
        <p:spPr>
          <a:xfrm>
            <a:off x="944063" y="2194560"/>
            <a:ext cx="4973411" cy="4075611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5" b="-311"/>
          <a:stretch/>
        </p:blipFill>
        <p:spPr>
          <a:xfrm>
            <a:off x="6152605" y="3885006"/>
            <a:ext cx="2442755" cy="2150033"/>
          </a:xfr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43154" y="1763486"/>
            <a:ext cx="1018903" cy="11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313</Words>
  <Application>Microsoft Office PowerPoint</Application>
  <PresentationFormat>Widescreen</PresentationFormat>
  <Paragraphs>9</Paragraphs>
  <Slides>6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Tema di Office</vt:lpstr>
      <vt:lpstr>Coniglietto e il  piccolo uccellino</vt:lpstr>
      <vt:lpstr>Un giorno di primavera Coniglietto giocava sul prato felice tra i fiori quando all’improvviso trovò un piccolo uccellino che non riusciva più a volare. Allora Coniglietto gli si avvicinò dicendo : « Ehi piccolo cosa ci fai qui solo soletto? Va tutto bene?» Il piccolo uccellino rispose: « Eh, sono caduto dal mio nido e non riesco più a volare. Come farò adesso?»  </vt:lpstr>
      <vt:lpstr>Allora Coniglietto gli offrì il suo aiuto e gli disse : « Vieni a casa mia ti preparerò un nido e ti curerò, staremo bene insieme e diventeremo buoni amici». Al piccolo uccellino era molto simpatico Coniglietto e quindi accettò il suo invito.</vt:lpstr>
      <vt:lpstr>Passarono diversi giorni e il piccolo uccellino era felice,mangiava,cresceva e cantava e imparò anche a volare all’interno della casa di Coniglietto. Ma un giorno Coniglietto vide il piccolo uccellino che guardava fuori dalla finestra e gli sembrava un po’ triste e quindi gli domandò:  « Perché sei triste?» e il piccolo uccellino gli rispose : « Non lo so, ma il mio cuore è triste.»</vt:lpstr>
      <vt:lpstr>Coniglietto allora capì che al piccolo uccellino mancava la libertà e svolazzare nel cielo. Allora portò il piccolo uccellino fuori in giardino e disse : « Ti voglio bene piccolo uccellino e voglio che tu sia felice. Vola via se vuoi. Sei libero.» Piccolo uccellino sorrise e rispose : « Anch’io ti voglio bene amico mio, resterai sempre nel mio cuore.» Quindi salutò Coniglietto e spiccò il volo nel cielo azzurro.</vt:lpstr>
      <vt:lpstr>Divertitevi a colorare Coniglietto e il piccolo uccellino con la tecnica che preferite.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Coniglietto e il  piccolo uccellino</dc:title>
  <dc:creator>Improta</dc:creator>
  <cp:lastModifiedBy>ROBERTO</cp:lastModifiedBy>
  <cp:revision>6</cp:revision>
  <dcterms:created xsi:type="dcterms:W3CDTF">2020-05-26T08:24:21Z</dcterms:created>
  <dcterms:modified xsi:type="dcterms:W3CDTF">2020-05-26T15:00:51Z</dcterms:modified>
</cp:coreProperties>
</file>