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FF3399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70DDE-8476-4467-ADA2-8A3D1EDFB6ED}" type="datetimeFigureOut">
              <a:rPr lang="it-IT" smtClean="0"/>
              <a:t>15/05/2020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EC16A-2D79-450D-9000-331AEAC2B7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1904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70DDE-8476-4467-ADA2-8A3D1EDFB6ED}" type="datetimeFigureOut">
              <a:rPr lang="it-IT" smtClean="0"/>
              <a:t>15/05/2020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EC16A-2D79-450D-9000-331AEAC2B7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06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70DDE-8476-4467-ADA2-8A3D1EDFB6ED}" type="datetimeFigureOut">
              <a:rPr lang="it-IT" smtClean="0"/>
              <a:t>15/05/2020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EC16A-2D79-450D-9000-331AEAC2B7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365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70DDE-8476-4467-ADA2-8A3D1EDFB6ED}" type="datetimeFigureOut">
              <a:rPr lang="it-IT" smtClean="0"/>
              <a:t>15/05/2020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EC16A-2D79-450D-9000-331AEAC2B7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6178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70DDE-8476-4467-ADA2-8A3D1EDFB6ED}" type="datetimeFigureOut">
              <a:rPr lang="it-IT" smtClean="0"/>
              <a:t>15/05/2020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EC16A-2D79-450D-9000-331AEAC2B7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9562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70DDE-8476-4467-ADA2-8A3D1EDFB6ED}" type="datetimeFigureOut">
              <a:rPr lang="it-IT" smtClean="0"/>
              <a:t>15/05/2020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EC16A-2D79-450D-9000-331AEAC2B7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9205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70DDE-8476-4467-ADA2-8A3D1EDFB6ED}" type="datetimeFigureOut">
              <a:rPr lang="it-IT" smtClean="0"/>
              <a:t>15/05/2020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EC16A-2D79-450D-9000-331AEAC2B7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2129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70DDE-8476-4467-ADA2-8A3D1EDFB6ED}" type="datetimeFigureOut">
              <a:rPr lang="it-IT" smtClean="0"/>
              <a:t>15/05/2020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EC16A-2D79-450D-9000-331AEAC2B7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2652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70DDE-8476-4467-ADA2-8A3D1EDFB6ED}" type="datetimeFigureOut">
              <a:rPr lang="it-IT" smtClean="0"/>
              <a:t>15/05/2020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EC16A-2D79-450D-9000-331AEAC2B7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4124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70DDE-8476-4467-ADA2-8A3D1EDFB6ED}" type="datetimeFigureOut">
              <a:rPr lang="it-IT" smtClean="0"/>
              <a:t>15/05/2020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EC16A-2D79-450D-9000-331AEAC2B7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9560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70DDE-8476-4467-ADA2-8A3D1EDFB6ED}" type="datetimeFigureOut">
              <a:rPr lang="it-IT" smtClean="0"/>
              <a:t>15/05/2020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EC16A-2D79-450D-9000-331AEAC2B7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2993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70DDE-8476-4467-ADA2-8A3D1EDFB6ED}" type="datetimeFigureOut">
              <a:rPr lang="it-IT" smtClean="0"/>
              <a:t>15/05/2020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EC16A-2D79-450D-9000-331AEAC2B7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2617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24642" y="548640"/>
            <a:ext cx="9144000" cy="1894114"/>
          </a:xfrm>
        </p:spPr>
        <p:txBody>
          <a:bodyPr/>
          <a:lstStyle/>
          <a:p>
            <a:r>
              <a:rPr lang="it-IT" b="1" spc="-150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</a:t>
            </a:r>
            <a:r>
              <a:rPr lang="it-IT" b="1" spc="-15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b="1" spc="-15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ALLEGRE</a:t>
            </a:r>
            <a:r>
              <a:rPr lang="it-IT" b="1" spc="-15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b="1" spc="-15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FORME </a:t>
            </a:r>
            <a:r>
              <a:rPr lang="it-IT" b="1" spc="-150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GEOMETRICHE</a:t>
            </a:r>
            <a:endParaRPr lang="it-IT" b="1" spc="-150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5682328"/>
            <a:ext cx="9144000" cy="1045043"/>
          </a:xfrm>
        </p:spPr>
        <p:txBody>
          <a:bodyPr>
            <a:normAutofit fontScale="85000" lnSpcReduction="20000"/>
          </a:bodyPr>
          <a:lstStyle/>
          <a:p>
            <a:r>
              <a:rPr lang="it-IT" b="1" i="1" spc="-150" dirty="0">
                <a:solidFill>
                  <a:srgbClr val="FF33CC"/>
                </a:solidFill>
              </a:rPr>
              <a:t>SEZ.  L  PLESSO « FRA’ SICILIANO»</a:t>
            </a:r>
          </a:p>
          <a:p>
            <a:r>
              <a:rPr lang="it-IT" b="1" i="1" spc="-150" dirty="0">
                <a:solidFill>
                  <a:srgbClr val="FF33CC"/>
                </a:solidFill>
              </a:rPr>
              <a:t>INSEGNANTI: ANNA MARIA IMPROTA – CONCETTA PALLADINO</a:t>
            </a:r>
          </a:p>
          <a:p>
            <a:pPr algn="r"/>
            <a:r>
              <a:rPr lang="it-IT" b="1" i="1" spc="-150" dirty="0">
                <a:solidFill>
                  <a:srgbClr val="FF33CC"/>
                </a:solidFill>
              </a:rPr>
              <a:t>A cura dell’insegnante Anna Maria Improta</a:t>
            </a:r>
          </a:p>
          <a:p>
            <a:endParaRPr lang="it-IT" dirty="0">
              <a:solidFill>
                <a:srgbClr val="FF0000"/>
              </a:solidFill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8729" r="-2163"/>
          <a:stretch/>
        </p:blipFill>
        <p:spPr>
          <a:xfrm>
            <a:off x="1950311" y="2442755"/>
            <a:ext cx="2216740" cy="2800328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048" r="-539"/>
          <a:stretch/>
        </p:blipFill>
        <p:spPr>
          <a:xfrm>
            <a:off x="4962261" y="2882000"/>
            <a:ext cx="2267477" cy="2359264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333" r="1789"/>
          <a:stretch/>
        </p:blipFill>
        <p:spPr>
          <a:xfrm>
            <a:off x="8250161" y="2717075"/>
            <a:ext cx="2491862" cy="2632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580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6000" b="1" spc="-150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</a:t>
            </a:r>
            <a:r>
              <a:rPr lang="it-IT" sz="6000" b="1" spc="-15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CERCHIO</a:t>
            </a:r>
            <a:endParaRPr lang="it-IT" sz="6000" b="1" spc="-15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egnaposto contenuto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b="1" i="1" dirty="0" smtClean="0">
                <a:solidFill>
                  <a:srgbClr val="00B0F0"/>
                </a:solidFill>
                <a:latin typeface="+mj-lt"/>
              </a:rPr>
              <a:t>SONO CERCHIO E SON ROTONDO,</a:t>
            </a:r>
          </a:p>
          <a:p>
            <a:pPr marL="0" indent="0">
              <a:buNone/>
            </a:pPr>
            <a:r>
              <a:rPr lang="it-IT" b="1" i="1" dirty="0" smtClean="0">
                <a:solidFill>
                  <a:srgbClr val="FFC000"/>
                </a:solidFill>
                <a:latin typeface="+mj-lt"/>
              </a:rPr>
              <a:t>GIRO SPESSO NEL BEL MONDO.</a:t>
            </a:r>
          </a:p>
          <a:p>
            <a:pPr marL="0" indent="0">
              <a:buNone/>
            </a:pPr>
            <a:r>
              <a:rPr lang="it-IT" b="1" i="1" dirty="0" smtClean="0">
                <a:solidFill>
                  <a:srgbClr val="00B0F0"/>
                </a:solidFill>
                <a:latin typeface="+mj-lt"/>
              </a:rPr>
              <a:t>SE MI VEDI IN UN GIARDINO,</a:t>
            </a:r>
          </a:p>
          <a:p>
            <a:pPr marL="0" indent="0">
              <a:buNone/>
            </a:pPr>
            <a:r>
              <a:rPr lang="it-IT" b="1" i="1" dirty="0" smtClean="0">
                <a:solidFill>
                  <a:srgbClr val="FFC000"/>
                </a:solidFill>
                <a:latin typeface="+mj-lt"/>
              </a:rPr>
              <a:t>SON LA PALLA DI UN BAMBINO</a:t>
            </a:r>
            <a:endParaRPr lang="it-IT" b="1" i="1" dirty="0">
              <a:solidFill>
                <a:srgbClr val="FFC000"/>
              </a:solidFill>
              <a:latin typeface="+mj-lt"/>
            </a:endParaRPr>
          </a:p>
        </p:txBody>
      </p:sp>
      <p:pic>
        <p:nvPicPr>
          <p:cNvPr id="5" name="Segnaposto contenuto 4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782" r="52"/>
          <a:stretch/>
        </p:blipFill>
        <p:spPr>
          <a:xfrm>
            <a:off x="1580606" y="2142309"/>
            <a:ext cx="3278777" cy="3579221"/>
          </a:xfrm>
        </p:spPr>
      </p:pic>
    </p:spTree>
    <p:extLst>
      <p:ext uri="{BB962C8B-B14F-4D97-AF65-F5344CB8AC3E}">
        <p14:creationId xmlns:p14="http://schemas.microsoft.com/office/powerpoint/2010/main" val="3912957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6000" b="1" spc="-15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</a:t>
            </a:r>
            <a:r>
              <a:rPr lang="it-IT" sz="6000" b="1" spc="-15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QUADRATO</a:t>
            </a:r>
            <a:endParaRPr lang="it-IT" sz="6000" b="1" spc="-150" dirty="0">
              <a:solidFill>
                <a:srgbClr val="FF99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076995"/>
            <a:ext cx="5183188" cy="4112668"/>
          </a:xfrm>
        </p:spPr>
        <p:txBody>
          <a:bodyPr/>
          <a:lstStyle/>
          <a:p>
            <a:pPr marL="0" indent="0">
              <a:buNone/>
            </a:pPr>
            <a:endParaRPr lang="it-IT" b="1" i="1" dirty="0" smtClean="0">
              <a:latin typeface="+mj-lt"/>
            </a:endParaRPr>
          </a:p>
          <a:p>
            <a:pPr marL="0" indent="0">
              <a:buNone/>
            </a:pPr>
            <a:r>
              <a:rPr lang="it-IT" b="1" i="1" dirty="0" smtClean="0">
                <a:solidFill>
                  <a:srgbClr val="00B0F0"/>
                </a:solidFill>
                <a:latin typeface="+mj-lt"/>
              </a:rPr>
              <a:t>SON QUADRATO E SON PERFETTO</a:t>
            </a:r>
          </a:p>
          <a:p>
            <a:pPr marL="0" indent="0">
              <a:buNone/>
            </a:pPr>
            <a:r>
              <a:rPr lang="it-IT" b="1" i="1" dirty="0" smtClean="0">
                <a:solidFill>
                  <a:srgbClr val="FF9933"/>
                </a:solidFill>
                <a:latin typeface="+mj-lt"/>
              </a:rPr>
              <a:t>VOGLIO ESSERE TUO AMICHETTO</a:t>
            </a:r>
          </a:p>
          <a:p>
            <a:pPr marL="0" indent="0">
              <a:buNone/>
            </a:pPr>
            <a:r>
              <a:rPr lang="it-IT" b="1" i="1" dirty="0" smtClean="0">
                <a:solidFill>
                  <a:srgbClr val="00B0F0"/>
                </a:solidFill>
                <a:latin typeface="+mj-lt"/>
              </a:rPr>
              <a:t>SONO BELLO E COLORATO</a:t>
            </a:r>
          </a:p>
          <a:p>
            <a:pPr marL="0" indent="0">
              <a:buNone/>
            </a:pPr>
            <a:r>
              <a:rPr lang="it-IT" b="1" i="1" dirty="0" smtClean="0">
                <a:solidFill>
                  <a:srgbClr val="FF9933"/>
                </a:solidFill>
                <a:latin typeface="+mj-lt"/>
              </a:rPr>
              <a:t>SONO UNA TAVOLO APPARECCHIATO.</a:t>
            </a:r>
            <a:endParaRPr lang="it-IT" b="1" i="1" dirty="0">
              <a:solidFill>
                <a:srgbClr val="FF9933"/>
              </a:solidFill>
              <a:latin typeface="+mj-lt"/>
            </a:endParaRPr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353" r="-2631"/>
          <a:stretch/>
        </p:blipFill>
        <p:spPr>
          <a:xfrm>
            <a:off x="1645920" y="2076995"/>
            <a:ext cx="3540034" cy="3683725"/>
          </a:xfrm>
        </p:spPr>
      </p:pic>
    </p:spTree>
    <p:extLst>
      <p:ext uri="{BB962C8B-B14F-4D97-AF65-F5344CB8AC3E}">
        <p14:creationId xmlns:p14="http://schemas.microsoft.com/office/powerpoint/2010/main" val="2565140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6000" b="1" spc="-150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TRIANGOLO</a:t>
            </a:r>
            <a:endParaRPr lang="it-IT" sz="6000" b="1" spc="-150" dirty="0">
              <a:solidFill>
                <a:srgbClr val="FF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1972490"/>
            <a:ext cx="5183188" cy="3735979"/>
          </a:xfrm>
        </p:spPr>
        <p:txBody>
          <a:bodyPr/>
          <a:lstStyle/>
          <a:p>
            <a:pPr marL="0" indent="0">
              <a:buNone/>
            </a:pPr>
            <a:endParaRPr lang="it-IT" b="1" i="1" dirty="0" smtClean="0">
              <a:latin typeface="+mj-lt"/>
            </a:endParaRPr>
          </a:p>
          <a:p>
            <a:pPr marL="0" indent="0">
              <a:buNone/>
            </a:pPr>
            <a:r>
              <a:rPr lang="it-IT" b="1" i="1" dirty="0" smtClean="0">
                <a:solidFill>
                  <a:srgbClr val="FFFF00"/>
                </a:solidFill>
                <a:latin typeface="+mj-lt"/>
              </a:rPr>
              <a:t>SON TRIANGOLO PRECISO,</a:t>
            </a:r>
          </a:p>
          <a:p>
            <a:pPr marL="0" indent="0">
              <a:buNone/>
            </a:pPr>
            <a:r>
              <a:rPr lang="it-IT" b="1" i="1" dirty="0" smtClean="0">
                <a:solidFill>
                  <a:srgbClr val="FF33CC"/>
                </a:solidFill>
                <a:latin typeface="+mj-lt"/>
              </a:rPr>
              <a:t>HO TRE LATI E UN GRAN SORRISO</a:t>
            </a:r>
          </a:p>
          <a:p>
            <a:pPr marL="0" indent="0">
              <a:buNone/>
            </a:pPr>
            <a:r>
              <a:rPr lang="it-IT" b="1" i="1" dirty="0" smtClean="0">
                <a:solidFill>
                  <a:srgbClr val="FFFF00"/>
                </a:solidFill>
                <a:latin typeface="+mj-lt"/>
              </a:rPr>
              <a:t>SULLA TESTA DI UN MAGHETTO,</a:t>
            </a:r>
          </a:p>
          <a:p>
            <a:pPr marL="0" indent="0">
              <a:buNone/>
            </a:pPr>
            <a:r>
              <a:rPr lang="it-IT" b="1" i="1" dirty="0" smtClean="0">
                <a:solidFill>
                  <a:srgbClr val="FF33CC"/>
                </a:solidFill>
                <a:latin typeface="+mj-lt"/>
              </a:rPr>
              <a:t>SONO IL SUO CAPPELLETTO.</a:t>
            </a:r>
            <a:endParaRPr lang="it-IT" b="1" i="1" dirty="0">
              <a:solidFill>
                <a:srgbClr val="FF33CC"/>
              </a:solidFill>
              <a:latin typeface="+mj-lt"/>
            </a:endParaRPr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771" r="-1668"/>
          <a:stretch/>
        </p:blipFill>
        <p:spPr>
          <a:xfrm>
            <a:off x="1698171" y="1690688"/>
            <a:ext cx="3526972" cy="4017781"/>
          </a:xfrm>
        </p:spPr>
      </p:pic>
    </p:spTree>
    <p:extLst>
      <p:ext uri="{BB962C8B-B14F-4D97-AF65-F5344CB8AC3E}">
        <p14:creationId xmlns:p14="http://schemas.microsoft.com/office/powerpoint/2010/main" val="1067961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744583"/>
            <a:ext cx="9144000" cy="836023"/>
          </a:xfrm>
        </p:spPr>
        <p:txBody>
          <a:bodyPr>
            <a:normAutofit/>
          </a:bodyPr>
          <a:lstStyle/>
          <a:p>
            <a:pPr marL="857250" indent="-857250" algn="l">
              <a:buFont typeface="Arial" panose="020B0604020202020204" pitchFamily="34" charset="0"/>
              <a:buChar char="•"/>
            </a:pPr>
            <a:r>
              <a:rPr lang="it-IT" sz="4400" b="1" spc="-15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</a:t>
            </a:r>
            <a:r>
              <a:rPr lang="it-IT" sz="4400" b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4400" b="1" spc="-150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divertiti </a:t>
            </a:r>
            <a:r>
              <a:rPr lang="it-IT" sz="4400" b="1" spc="-15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it-IT" sz="4400" b="1" spc="-15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colorare </a:t>
            </a:r>
            <a:r>
              <a:rPr lang="it-IT" sz="4400" b="1" spc="-150" dirty="0" smtClean="0">
                <a:solidFill>
                  <a:srgbClr val="FF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</a:t>
            </a:r>
            <a:r>
              <a:rPr lang="it-IT" sz="4400" b="1" spc="-15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allegre </a:t>
            </a:r>
            <a:r>
              <a:rPr lang="it-IT" sz="4400" b="1" spc="-15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forme</a:t>
            </a:r>
            <a:endParaRPr lang="it-IT" sz="4400" b="1" spc="-15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8151224" y="5538651"/>
            <a:ext cx="2808513" cy="1136469"/>
          </a:xfrm>
        </p:spPr>
        <p:txBody>
          <a:bodyPr>
            <a:normAutofit/>
          </a:bodyPr>
          <a:lstStyle/>
          <a:p>
            <a:pPr algn="r"/>
            <a:endParaRPr lang="it-IT" dirty="0" smtClean="0"/>
          </a:p>
          <a:p>
            <a:pPr algn="r"/>
            <a:r>
              <a:rPr lang="it-IT" sz="3900" b="1" i="1" spc="-15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Buon lavoro</a:t>
            </a:r>
            <a:endParaRPr lang="it-IT" sz="3900" b="1" i="1" spc="-15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5" name="Cuore 4"/>
          <p:cNvSpPr/>
          <p:nvPr/>
        </p:nvSpPr>
        <p:spPr>
          <a:xfrm>
            <a:off x="10992396" y="6035040"/>
            <a:ext cx="457200" cy="404948"/>
          </a:xfrm>
          <a:prstGeom prst="hear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9" y="2050868"/>
            <a:ext cx="2816118" cy="3487783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7389" y="2050868"/>
            <a:ext cx="3116563" cy="3487783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7678" y="2103118"/>
            <a:ext cx="2868368" cy="3383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9453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106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di Office</vt:lpstr>
      <vt:lpstr>LE ALLEGRE FORME GEOMETRICHE</vt:lpstr>
      <vt:lpstr>IL CERCHIO</vt:lpstr>
      <vt:lpstr>IL QUADRATO</vt:lpstr>
      <vt:lpstr>TRIANGOLO</vt:lpstr>
      <vt:lpstr>Ora divertiti a colorare le allegre forme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ALLEGRE FORME GEOMETRICHE</dc:title>
  <dc:creator>Improta</dc:creator>
  <cp:lastModifiedBy>ROBERTO</cp:lastModifiedBy>
  <cp:revision>8</cp:revision>
  <dcterms:created xsi:type="dcterms:W3CDTF">2020-05-13T14:08:36Z</dcterms:created>
  <dcterms:modified xsi:type="dcterms:W3CDTF">2020-05-15T17:24:59Z</dcterms:modified>
</cp:coreProperties>
</file>