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33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90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6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617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56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20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12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65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12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56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9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70DDE-8476-4467-ADA2-8A3D1EDFB6E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C16A-2D79-450D-9000-331AEAC2B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61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24642" y="548640"/>
            <a:ext cx="9144000" cy="1894114"/>
          </a:xfrm>
        </p:spPr>
        <p:txBody>
          <a:bodyPr/>
          <a:lstStyle/>
          <a:p>
            <a:r>
              <a:rPr lang="it-IT" b="1" spc="-15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</a:t>
            </a:r>
            <a:r>
              <a:rPr lang="it-IT" b="1" spc="-15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spc="-15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ALLEGRE</a:t>
            </a:r>
            <a:r>
              <a:rPr lang="it-IT" b="1" spc="-15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 </a:t>
            </a:r>
            <a:r>
              <a:rPr lang="it-IT" b="1" spc="-15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GEOMETRICHE</a:t>
            </a:r>
            <a:endParaRPr lang="it-IT" b="1" spc="-15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5682328"/>
            <a:ext cx="9144000" cy="1045043"/>
          </a:xfrm>
        </p:spPr>
        <p:txBody>
          <a:bodyPr>
            <a:normAutofit fontScale="85000" lnSpcReduction="20000"/>
          </a:bodyPr>
          <a:lstStyle/>
          <a:p>
            <a:r>
              <a:rPr lang="it-IT" b="1" i="1" spc="-150" dirty="0">
                <a:solidFill>
                  <a:srgbClr val="FF33CC"/>
                </a:solidFill>
              </a:rPr>
              <a:t>SEZ.  L  PLESSO « FRA’ SICILIANO»</a:t>
            </a:r>
          </a:p>
          <a:p>
            <a:r>
              <a:rPr lang="it-IT" b="1" i="1" spc="-150" dirty="0">
                <a:solidFill>
                  <a:srgbClr val="FF33CC"/>
                </a:solidFill>
              </a:rPr>
              <a:t>INSEGNANTI: ANNA MARIA IMPROTA – CONCETTA PALLADINO</a:t>
            </a:r>
          </a:p>
          <a:p>
            <a:pPr algn="r"/>
            <a:r>
              <a:rPr lang="it-IT" b="1" i="1" spc="-150" dirty="0">
                <a:solidFill>
                  <a:srgbClr val="FF33CC"/>
                </a:solidFill>
              </a:rPr>
              <a:t>A cura dell’insegnante Anna Maria Improta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729" r="-2163"/>
          <a:stretch/>
        </p:blipFill>
        <p:spPr>
          <a:xfrm>
            <a:off x="1950311" y="2442755"/>
            <a:ext cx="2216740" cy="280032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48" r="-539"/>
          <a:stretch/>
        </p:blipFill>
        <p:spPr>
          <a:xfrm>
            <a:off x="4962261" y="2882000"/>
            <a:ext cx="2267477" cy="235926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33" r="1789"/>
          <a:stretch/>
        </p:blipFill>
        <p:spPr>
          <a:xfrm>
            <a:off x="8250161" y="2717075"/>
            <a:ext cx="2491862" cy="263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b="1" spc="-15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sz="6000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CERCHIO</a:t>
            </a:r>
            <a:endParaRPr lang="it-IT" sz="6000" b="1" spc="-15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i="1" dirty="0" smtClean="0">
                <a:solidFill>
                  <a:srgbClr val="00B0F0"/>
                </a:solidFill>
                <a:latin typeface="+mj-lt"/>
              </a:rPr>
              <a:t>SONO CERCHIO E SON ROTONDO,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C000"/>
                </a:solidFill>
                <a:latin typeface="+mj-lt"/>
              </a:rPr>
              <a:t>GIRO SPESSO NEL BEL MONDO.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00B0F0"/>
                </a:solidFill>
                <a:latin typeface="+mj-lt"/>
              </a:rPr>
              <a:t>SE MI VEDI IN UN GIARDINO,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C000"/>
                </a:solidFill>
                <a:latin typeface="+mj-lt"/>
              </a:rPr>
              <a:t>SON LA PALLA DI UN BAMBINO</a:t>
            </a:r>
            <a:endParaRPr lang="it-IT" b="1" i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82" r="52"/>
          <a:stretch/>
        </p:blipFill>
        <p:spPr>
          <a:xfrm>
            <a:off x="1580606" y="2142309"/>
            <a:ext cx="3278777" cy="3579221"/>
          </a:xfrm>
        </p:spPr>
      </p:pic>
    </p:spTree>
    <p:extLst>
      <p:ext uri="{BB962C8B-B14F-4D97-AF65-F5344CB8AC3E}">
        <p14:creationId xmlns:p14="http://schemas.microsoft.com/office/powerpoint/2010/main" val="391295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sz="6000" b="1" spc="-15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QUADRATO</a:t>
            </a:r>
            <a:endParaRPr lang="it-IT" sz="6000" b="1" spc="-150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076995"/>
            <a:ext cx="5183188" cy="4112668"/>
          </a:xfrm>
        </p:spPr>
        <p:txBody>
          <a:bodyPr/>
          <a:lstStyle/>
          <a:p>
            <a:pPr marL="0" indent="0">
              <a:buNone/>
            </a:pPr>
            <a:endParaRPr lang="it-IT" b="1" i="1" dirty="0" smtClean="0">
              <a:latin typeface="+mj-lt"/>
            </a:endParaRPr>
          </a:p>
          <a:p>
            <a:pPr marL="0" indent="0">
              <a:buNone/>
            </a:pPr>
            <a:r>
              <a:rPr lang="it-IT" b="1" i="1" dirty="0" smtClean="0">
                <a:solidFill>
                  <a:srgbClr val="00B0F0"/>
                </a:solidFill>
                <a:latin typeface="+mj-lt"/>
              </a:rPr>
              <a:t>SON QUADRATO E SON PERFETTO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9933"/>
                </a:solidFill>
                <a:latin typeface="+mj-lt"/>
              </a:rPr>
              <a:t>VOGLIO ESSERE TUO AMICHETTO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00B0F0"/>
                </a:solidFill>
                <a:latin typeface="+mj-lt"/>
              </a:rPr>
              <a:t>SONO BELLO E COLORATO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9933"/>
                </a:solidFill>
                <a:latin typeface="+mj-lt"/>
              </a:rPr>
              <a:t>SONO UNA TAVOLO APPARECCHIATO.</a:t>
            </a:r>
            <a:endParaRPr lang="it-IT" b="1" i="1" dirty="0">
              <a:solidFill>
                <a:srgbClr val="FF9933"/>
              </a:solidFill>
              <a:latin typeface="+mj-lt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53" r="-2631"/>
          <a:stretch/>
        </p:blipFill>
        <p:spPr>
          <a:xfrm>
            <a:off x="1645920" y="2076995"/>
            <a:ext cx="3540034" cy="3683725"/>
          </a:xfrm>
        </p:spPr>
      </p:pic>
    </p:spTree>
    <p:extLst>
      <p:ext uri="{BB962C8B-B14F-4D97-AF65-F5344CB8AC3E}">
        <p14:creationId xmlns:p14="http://schemas.microsoft.com/office/powerpoint/2010/main" val="256514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b="1" spc="-15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TRIANGOLO</a:t>
            </a:r>
            <a:endParaRPr lang="it-IT" sz="6000" b="1" spc="-15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1972490"/>
            <a:ext cx="5183188" cy="3735979"/>
          </a:xfrm>
        </p:spPr>
        <p:txBody>
          <a:bodyPr/>
          <a:lstStyle/>
          <a:p>
            <a:pPr marL="0" indent="0">
              <a:buNone/>
            </a:pPr>
            <a:endParaRPr lang="it-IT" b="1" i="1" dirty="0" smtClean="0">
              <a:latin typeface="+mj-lt"/>
            </a:endParaRPr>
          </a:p>
          <a:p>
            <a:pPr marL="0" indent="0">
              <a:buNone/>
            </a:pPr>
            <a:r>
              <a:rPr lang="it-IT" b="1" i="1" dirty="0" smtClean="0">
                <a:solidFill>
                  <a:srgbClr val="FFFF00"/>
                </a:solidFill>
                <a:latin typeface="+mj-lt"/>
              </a:rPr>
              <a:t>SON TRIANGOLO PRECISO,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33CC"/>
                </a:solidFill>
                <a:latin typeface="+mj-lt"/>
              </a:rPr>
              <a:t>HO TRE LATI E UN GRAN SORRISO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FF00"/>
                </a:solidFill>
                <a:latin typeface="+mj-lt"/>
              </a:rPr>
              <a:t>SULLA TESTA DI UN MAGHETTO,</a:t>
            </a:r>
          </a:p>
          <a:p>
            <a:pPr marL="0" indent="0">
              <a:buNone/>
            </a:pPr>
            <a:r>
              <a:rPr lang="it-IT" b="1" i="1" dirty="0" smtClean="0">
                <a:solidFill>
                  <a:srgbClr val="FF33CC"/>
                </a:solidFill>
                <a:latin typeface="+mj-lt"/>
              </a:rPr>
              <a:t>SONO IL SUO CAPPELLETTO.</a:t>
            </a:r>
            <a:endParaRPr lang="it-IT" b="1" i="1" dirty="0">
              <a:solidFill>
                <a:srgbClr val="FF33CC"/>
              </a:solidFill>
              <a:latin typeface="+mj-lt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71" r="-1668"/>
          <a:stretch/>
        </p:blipFill>
        <p:spPr>
          <a:xfrm>
            <a:off x="1698171" y="1690688"/>
            <a:ext cx="3526972" cy="4017781"/>
          </a:xfrm>
        </p:spPr>
      </p:pic>
    </p:spTree>
    <p:extLst>
      <p:ext uri="{BB962C8B-B14F-4D97-AF65-F5344CB8AC3E}">
        <p14:creationId xmlns:p14="http://schemas.microsoft.com/office/powerpoint/2010/main" val="106796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744583"/>
            <a:ext cx="9144000" cy="836023"/>
          </a:xfrm>
        </p:spPr>
        <p:txBody>
          <a:bodyPr>
            <a:normAutofit/>
          </a:bodyPr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it-IT" sz="4400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r>
              <a:rPr lang="it-IT" sz="44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400" b="1" spc="-15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divertiti </a:t>
            </a:r>
            <a:r>
              <a:rPr lang="it-IT" sz="4400" b="1" spc="-15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it-IT" sz="4400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colorare </a:t>
            </a:r>
            <a:r>
              <a:rPr lang="it-IT" sz="4400" b="1" spc="-15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it-IT" sz="4400" b="1" spc="-15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allegre </a:t>
            </a:r>
            <a:r>
              <a:rPr lang="it-IT" sz="4400" b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</a:t>
            </a:r>
            <a:endParaRPr lang="it-IT" sz="4400" b="1" spc="-15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151224" y="5538651"/>
            <a:ext cx="2808513" cy="1136469"/>
          </a:xfrm>
        </p:spPr>
        <p:txBody>
          <a:bodyPr>
            <a:normAutofit/>
          </a:bodyPr>
          <a:lstStyle/>
          <a:p>
            <a:pPr algn="r"/>
            <a:endParaRPr lang="it-IT" dirty="0" smtClean="0"/>
          </a:p>
          <a:p>
            <a:pPr algn="r"/>
            <a:r>
              <a:rPr lang="it-IT" sz="3900" b="1" i="1" spc="-15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Buon lavoro</a:t>
            </a:r>
            <a:endParaRPr lang="it-IT" sz="3900" b="1" i="1" spc="-15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Cuore 4"/>
          <p:cNvSpPr/>
          <p:nvPr/>
        </p:nvSpPr>
        <p:spPr>
          <a:xfrm>
            <a:off x="10992396" y="6035040"/>
            <a:ext cx="457200" cy="404948"/>
          </a:xfrm>
          <a:prstGeom prst="hear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2050868"/>
            <a:ext cx="2816118" cy="3487783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389" y="2050868"/>
            <a:ext cx="3116563" cy="348778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678" y="2103118"/>
            <a:ext cx="2868368" cy="338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45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LE ALLEGRE FORME GEOMETRICHE</vt:lpstr>
      <vt:lpstr>IL CERCHIO</vt:lpstr>
      <vt:lpstr>IL QUADRATO</vt:lpstr>
      <vt:lpstr>TRIANGOLO</vt:lpstr>
      <vt:lpstr>Ora divertiti a colorare le allegre forme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ALLEGRE FORME GEOMETRICHE</dc:title>
  <dc:creator>Improta</dc:creator>
  <cp:lastModifiedBy>ROBERTO</cp:lastModifiedBy>
  <cp:revision>8</cp:revision>
  <dcterms:created xsi:type="dcterms:W3CDTF">2020-05-13T14:08:36Z</dcterms:created>
  <dcterms:modified xsi:type="dcterms:W3CDTF">2020-05-15T17:24:59Z</dcterms:modified>
</cp:coreProperties>
</file>