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3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115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4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9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20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53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73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95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60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18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378D-3B88-45DF-80B1-1FE5544E5297}" type="datetimeFigureOut">
              <a:rPr lang="it-IT" smtClean="0"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37CF-AE64-47B7-9F9C-EA42F45C66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4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image" Target="../media/image7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1863" y="757646"/>
            <a:ext cx="8321040" cy="1998617"/>
          </a:xfrm>
        </p:spPr>
        <p:txBody>
          <a:bodyPr>
            <a:normAutofit/>
          </a:bodyPr>
          <a:lstStyle/>
          <a:p>
            <a:r>
              <a:rPr lang="it-IT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LA PRINCIPESSA E IL RANOCCHIO</a:t>
            </a:r>
            <a:endParaRPr lang="it-IT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617029"/>
            <a:ext cx="9144000" cy="1071153"/>
          </a:xfrm>
        </p:spPr>
        <p:txBody>
          <a:bodyPr>
            <a:normAutofit fontScale="92500" lnSpcReduction="20000"/>
          </a:bodyPr>
          <a:lstStyle/>
          <a:p>
            <a:r>
              <a:rPr lang="it-IT" b="1" i="1" spc="-150" dirty="0" smtClean="0">
                <a:solidFill>
                  <a:schemeClr val="bg1">
                    <a:lumMod val="65000"/>
                  </a:schemeClr>
                </a:solidFill>
              </a:rPr>
              <a:t>SEZ.  L  PLESSO « FRA’ SICILIANO»</a:t>
            </a:r>
          </a:p>
          <a:p>
            <a:r>
              <a:rPr lang="it-IT" b="1" i="1" spc="-150" dirty="0" smtClean="0">
                <a:solidFill>
                  <a:schemeClr val="bg1">
                    <a:lumMod val="65000"/>
                  </a:schemeClr>
                </a:solidFill>
              </a:rPr>
              <a:t>INSEGNANTI: ANNA MARIA IMPROTA – CONCETTA PALLADINO</a:t>
            </a:r>
          </a:p>
          <a:p>
            <a:pPr algn="r"/>
            <a:r>
              <a:rPr lang="it-IT" b="1" i="1" spc="-150" dirty="0" smtClean="0">
                <a:solidFill>
                  <a:schemeClr val="bg1">
                    <a:lumMod val="65000"/>
                  </a:schemeClr>
                </a:solidFill>
              </a:rPr>
              <a:t>A cura dell’insegnante Anna Maria Improta</a:t>
            </a:r>
          </a:p>
          <a:p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913017" y="3735977"/>
            <a:ext cx="1136469" cy="28738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9646" y="3064328"/>
            <a:ext cx="1841861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6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it-IT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REALIZZA…</a:t>
            </a:r>
            <a:endParaRPr lang="it-IT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noFill/>
          <a:ln>
            <a:solidFill>
              <a:srgbClr val="92D05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it-IT" sz="4400" b="1" dirty="0" smtClean="0">
                <a:solidFill>
                  <a:srgbClr val="00B050"/>
                </a:solidFill>
              </a:rPr>
              <a:t>OCCORRENTE: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SCHEDA RANOCCHIO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PIATTO DI PLASTICA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COLLA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PASTELLI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FORBICI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STRISCIA DI CARTONCINO ROSSO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5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COLORA, RITAGLIA E INCOLLA</a:t>
            </a:r>
            <a:endParaRPr lang="it-IT" sz="6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t="5533" r="6308" b="3112"/>
          <a:stretch/>
        </p:blipFill>
        <p:spPr>
          <a:xfrm rot="16200000">
            <a:off x="131717" y="2532106"/>
            <a:ext cx="4598127" cy="318516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76" y="1825622"/>
            <a:ext cx="3342210" cy="4598127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619" r="3439" b="12761"/>
          <a:stretch/>
        </p:blipFill>
        <p:spPr>
          <a:xfrm>
            <a:off x="8048601" y="1825621"/>
            <a:ext cx="3305199" cy="45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6730" y="365125"/>
            <a:ext cx="9747070" cy="1325563"/>
          </a:xfrm>
        </p:spPr>
        <p:txBody>
          <a:bodyPr>
            <a:normAutofit/>
          </a:bodyPr>
          <a:lstStyle/>
          <a:p>
            <a:r>
              <a:rPr lang="it-IT" sz="6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INFINE…</a:t>
            </a:r>
            <a:endParaRPr lang="it-IT" sz="6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9328" y="2093027"/>
            <a:ext cx="4351338" cy="3816533"/>
          </a:xfrm>
        </p:spPr>
      </p:pic>
      <p:pic>
        <p:nvPicPr>
          <p:cNvPr id="6" name="WhatsApp Video 2020-05-20 at 16.54.25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23315" y="1825624"/>
            <a:ext cx="3749039" cy="4351338"/>
          </a:xfrm>
        </p:spPr>
      </p:pic>
      <p:sp>
        <p:nvSpPr>
          <p:cNvPr id="7" name="Freccia a destra 6"/>
          <p:cNvSpPr/>
          <p:nvPr/>
        </p:nvSpPr>
        <p:spPr>
          <a:xfrm>
            <a:off x="5812971" y="858089"/>
            <a:ext cx="548640" cy="16981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8931" y="459354"/>
            <a:ext cx="1143000" cy="11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0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</Words>
  <Application>Microsoft Office PowerPoint</Application>
  <PresentationFormat>Widescreen</PresentationFormat>
  <Paragraphs>14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Andalus</vt:lpstr>
      <vt:lpstr>Arial</vt:lpstr>
      <vt:lpstr>Calibri</vt:lpstr>
      <vt:lpstr>Calibri Light</vt:lpstr>
      <vt:lpstr>Tema di Office</vt:lpstr>
      <vt:lpstr>LA PRINCIPESSA E IL RANOCCHIO</vt:lpstr>
      <vt:lpstr>REALIZZA…</vt:lpstr>
      <vt:lpstr>COLORA, RITAGLIA E INCOLLA</vt:lpstr>
      <vt:lpstr>INFINE…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PRINCIPESSA E IL RANOCCHIO</dc:title>
  <dc:creator>Improta</dc:creator>
  <cp:lastModifiedBy>ROBERTO</cp:lastModifiedBy>
  <cp:revision>4</cp:revision>
  <dcterms:created xsi:type="dcterms:W3CDTF">2020-05-20T15:13:53Z</dcterms:created>
  <dcterms:modified xsi:type="dcterms:W3CDTF">2020-05-22T08:31:11Z</dcterms:modified>
</cp:coreProperties>
</file>