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5676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922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25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783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05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517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7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476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78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96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63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92330-E684-4034-9A73-39D32D248167}" type="datetimeFigureOut">
              <a:rPr lang="it-IT" smtClean="0"/>
              <a:t>11/05/2020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67BE-D372-41DB-BDC9-E5E21A57BA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500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431075"/>
            <a:ext cx="9144000" cy="2076994"/>
          </a:xfrm>
          <a:solidFill>
            <a:srgbClr val="0000FF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MEMORY DELLE FIGURE GEOMETRICHE</a:t>
            </a:r>
            <a:endParaRPr lang="it-IT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669281"/>
            <a:ext cx="9144000" cy="992776"/>
          </a:xfrm>
        </p:spPr>
        <p:txBody>
          <a:bodyPr>
            <a:normAutofit fontScale="85000" lnSpcReduction="20000"/>
          </a:bodyPr>
          <a:lstStyle/>
          <a:p>
            <a:r>
              <a:rPr lang="it-IT" b="1" i="1" spc="-150" dirty="0">
                <a:solidFill>
                  <a:srgbClr val="0000FF"/>
                </a:solidFill>
              </a:rPr>
              <a:t>SEZ.  L  PLESSO « FRA’ SICILIANO»</a:t>
            </a:r>
          </a:p>
          <a:p>
            <a:r>
              <a:rPr lang="it-IT" b="1" i="1" spc="-150" dirty="0">
                <a:solidFill>
                  <a:srgbClr val="0000FF"/>
                </a:solidFill>
              </a:rPr>
              <a:t>INSEGNANTI: ANNA MARIA IMPROTA – CONCETTA PALLADINO</a:t>
            </a:r>
          </a:p>
          <a:p>
            <a:pPr algn="r"/>
            <a:r>
              <a:rPr lang="it-IT" b="1" i="1" spc="-150" dirty="0">
                <a:solidFill>
                  <a:srgbClr val="0000FF"/>
                </a:solidFill>
              </a:rPr>
              <a:t>A cura dell’insegnante Anna Maria Improta</a:t>
            </a:r>
          </a:p>
          <a:p>
            <a:endParaRPr lang="it-IT" dirty="0"/>
          </a:p>
        </p:txBody>
      </p:sp>
      <p:sp>
        <p:nvSpPr>
          <p:cNvPr id="4" name="Triangolo isoscele 3"/>
          <p:cNvSpPr/>
          <p:nvPr/>
        </p:nvSpPr>
        <p:spPr>
          <a:xfrm>
            <a:off x="2671354" y="3278776"/>
            <a:ext cx="1528355" cy="1619795"/>
          </a:xfrm>
          <a:prstGeom prst="triangl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onnettore 4"/>
          <p:cNvSpPr/>
          <p:nvPr/>
        </p:nvSpPr>
        <p:spPr>
          <a:xfrm>
            <a:off x="5357948" y="3278775"/>
            <a:ext cx="1476103" cy="1619795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Elaborazione 5"/>
          <p:cNvSpPr/>
          <p:nvPr/>
        </p:nvSpPr>
        <p:spPr>
          <a:xfrm>
            <a:off x="8255726" y="3278775"/>
            <a:ext cx="1384662" cy="1619795"/>
          </a:xfrm>
          <a:prstGeom prst="flowChartProcess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082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22514" y="1122363"/>
            <a:ext cx="3291840" cy="1098323"/>
          </a:xfrm>
        </p:spPr>
        <p:txBody>
          <a:bodyPr/>
          <a:lstStyle/>
          <a:p>
            <a:pPr algn="l"/>
            <a:r>
              <a:rPr lang="it-IT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ASCOLTA…</a:t>
            </a:r>
            <a:endParaRPr lang="it-IT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44984" y="1122363"/>
            <a:ext cx="3749040" cy="4997584"/>
          </a:xfrm>
          <a:solidFill>
            <a:srgbClr val="0000FF"/>
          </a:solidFill>
          <a:ln w="38100">
            <a:solidFill>
              <a:srgbClr val="FFFF00"/>
            </a:solidFill>
          </a:ln>
        </p:spPr>
        <p:txBody>
          <a:bodyPr/>
          <a:lstStyle/>
          <a:p>
            <a:endParaRPr lang="it-IT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OCCORRENTE:</a:t>
            </a:r>
          </a:p>
          <a:p>
            <a:endParaRPr lang="it-IT" sz="3600" b="1" spc="-15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CARTONCINO AZZURRO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CARTONCINO ROSSO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CARTONCINO BLU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CARTONCINO GIALLO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FORBICI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32413" y="3370217"/>
            <a:ext cx="1332411" cy="1436914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" b="1714"/>
          <a:stretch/>
        </p:blipFill>
        <p:spPr>
          <a:xfrm>
            <a:off x="8033657" y="1122363"/>
            <a:ext cx="3775166" cy="499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6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5577" y="862149"/>
            <a:ext cx="3056709" cy="1136468"/>
          </a:xfrm>
        </p:spPr>
        <p:txBody>
          <a:bodyPr>
            <a:normAutofit/>
          </a:bodyPr>
          <a:lstStyle/>
          <a:p>
            <a:r>
              <a:rPr lang="it-IT" b="1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ESEGUI…</a:t>
            </a:r>
            <a:endParaRPr lang="it-IT" b="1" spc="-15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775165" y="1123405"/>
            <a:ext cx="3553097" cy="5029199"/>
          </a:xfr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endParaRPr lang="it-IT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RITAGLIARE: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CARTE AZZURRE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CERCHI GIALLI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QUADRATI ROSSI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TRIANGOLI BLU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78131" y="2979942"/>
            <a:ext cx="1371599" cy="14499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45385" y="1711234"/>
            <a:ext cx="5029200" cy="385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61704" y="574766"/>
            <a:ext cx="4297679" cy="1201784"/>
          </a:xfrm>
        </p:spPr>
        <p:txBody>
          <a:bodyPr/>
          <a:lstStyle/>
          <a:p>
            <a:r>
              <a:rPr lang="it-IT" b="1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FINIRE…</a:t>
            </a:r>
            <a:endParaRPr lang="it-IT" b="1" spc="-1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61704" y="2090057"/>
            <a:ext cx="4415245" cy="4219303"/>
          </a:xfrm>
          <a:solidFill>
            <a:srgbClr val="FF0000"/>
          </a:solidFill>
          <a:ln w="28575">
            <a:solidFill>
              <a:srgbClr val="0000FF"/>
            </a:solidFill>
          </a:ln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INCOLLARE LE FIGURE SULLE CARTE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MISCHIARE LE CARTE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CAPOVOLGERE LE CARTE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ACCOPPIARE LE CARTE UGUALI</a:t>
            </a:r>
            <a:endParaRPr lang="it-IT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76013" y="-679271"/>
            <a:ext cx="2468877" cy="497694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4" t="2666" r="4709" b="2477"/>
          <a:stretch/>
        </p:blipFill>
        <p:spPr>
          <a:xfrm>
            <a:off x="6021977" y="3213463"/>
            <a:ext cx="2534195" cy="309589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" t="5524" r="6740" b="1143"/>
          <a:stretch/>
        </p:blipFill>
        <p:spPr>
          <a:xfrm>
            <a:off x="8778240" y="3213463"/>
            <a:ext cx="2220687" cy="309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849086"/>
            <a:ext cx="9144000" cy="2024743"/>
          </a:xfrm>
        </p:spPr>
        <p:txBody>
          <a:bodyPr/>
          <a:lstStyle/>
          <a:p>
            <a:r>
              <a:rPr lang="it-IT" b="1" spc="-15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BUON LAVORO E BUON DIVERTIMENTO </a:t>
            </a:r>
            <a:endParaRPr lang="it-IT" b="1" spc="-15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182" y="4121188"/>
            <a:ext cx="1554615" cy="164606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790" y="4121188"/>
            <a:ext cx="1487553" cy="16338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971" y="4121188"/>
            <a:ext cx="1396105" cy="163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417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85</Words>
  <Application>Microsoft Office PowerPoint</Application>
  <PresentationFormat>Widescreen</PresentationFormat>
  <Paragraphs>31</Paragraphs>
  <Slides>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MEMORY DELLE FIGURE GEOMETRICHE</vt:lpstr>
      <vt:lpstr>ASCOLTA…</vt:lpstr>
      <vt:lpstr>ESEGUI…</vt:lpstr>
      <vt:lpstr>PER FINIRE…</vt:lpstr>
      <vt:lpstr>BUON LAVORO E BUON DIVERTIMENTO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DELLE FIGURE GEOMETRICHE</dc:title>
  <dc:creator>Improta</dc:creator>
  <cp:lastModifiedBy>Improta</cp:lastModifiedBy>
  <cp:revision>5</cp:revision>
  <dcterms:created xsi:type="dcterms:W3CDTF">2020-05-11T08:47:05Z</dcterms:created>
  <dcterms:modified xsi:type="dcterms:W3CDTF">2020-05-11T09:19:35Z</dcterms:modified>
</cp:coreProperties>
</file>