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25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1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39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84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09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849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25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78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04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10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64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3571-DFD6-40E7-A737-8523EACC3D57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A883E-D62E-425D-BDDD-85F22DC91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18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88471" y="304799"/>
            <a:ext cx="9144000" cy="6068292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II CIRCOLO</a:t>
            </a:r>
            <a:br>
              <a:rPr lang="it-IT" sz="4000" dirty="0" smtClean="0"/>
            </a:br>
            <a:r>
              <a:rPr lang="it-IT" sz="4000" dirty="0" smtClean="0"/>
              <a:t>plesso F.G. Siciliano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VIVA LA MAMMA</a:t>
            </a:r>
            <a:br>
              <a:rPr lang="it-IT" dirty="0" smtClean="0"/>
            </a:br>
            <a:r>
              <a:rPr lang="it-IT" sz="3600" dirty="0" smtClean="0"/>
              <a:t>a cura di Palladino Concetta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err="1" smtClean="0"/>
              <a:t>sez</a:t>
            </a:r>
            <a:r>
              <a:rPr lang="it-IT" sz="2400" dirty="0" smtClean="0"/>
              <a:t> L </a:t>
            </a:r>
            <a:r>
              <a:rPr lang="it-IT" sz="2400" dirty="0" err="1" smtClean="0"/>
              <a:t>ins</a:t>
            </a:r>
            <a:r>
              <a:rPr lang="it-IT" sz="2400" dirty="0" smtClean="0"/>
              <a:t>. Palladino Concetta</a:t>
            </a:r>
            <a:br>
              <a:rPr lang="it-IT" sz="2400" dirty="0" smtClean="0"/>
            </a:br>
            <a:r>
              <a:rPr lang="it-IT" sz="2400" dirty="0" err="1" smtClean="0"/>
              <a:t>ins</a:t>
            </a:r>
            <a:r>
              <a:rPr lang="it-IT" sz="2400" dirty="0" smtClean="0"/>
              <a:t>. </a:t>
            </a:r>
            <a:r>
              <a:rPr lang="it-IT" sz="2400" dirty="0" err="1" smtClean="0"/>
              <a:t>Improta</a:t>
            </a:r>
            <a:r>
              <a:rPr lang="it-IT" sz="2400" dirty="0" smtClean="0"/>
              <a:t> Annamaria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44252" y="2071747"/>
            <a:ext cx="2832439" cy="37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00504_1806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219" y="1819403"/>
            <a:ext cx="609600" cy="609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3823855" y="498756"/>
            <a:ext cx="3754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Divertiti a fare una magia</a:t>
            </a:r>
            <a:endParaRPr lang="it-IT" sz="2400" dirty="0"/>
          </a:p>
        </p:txBody>
      </p:sp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1746" y="137852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0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08364" y="364300"/>
            <a:ext cx="5250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Ascolta, memorizza e divertiti ballando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 smtClean="0"/>
              <a:t>MAMMA BOOGIE </a:t>
            </a:r>
            <a:r>
              <a:rPr lang="it-IT" sz="2400" dirty="0" err="1" smtClean="0"/>
              <a:t>BOOGIE</a:t>
            </a:r>
            <a:endParaRPr lang="it-IT" sz="2400" dirty="0"/>
          </a:p>
        </p:txBody>
      </p:sp>
      <p:pic>
        <p:nvPicPr>
          <p:cNvPr id="5" name="Mamma_Boogie_Boog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49636" y="1843298"/>
            <a:ext cx="609600" cy="609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10707" r="56364" b="22627"/>
          <a:stretch/>
        </p:blipFill>
        <p:spPr>
          <a:xfrm>
            <a:off x="1371600" y="1817168"/>
            <a:ext cx="3591791" cy="355943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287491" y="218781"/>
            <a:ext cx="475210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Mamma con la coda mamma spettinata</a:t>
            </a:r>
            <a:br>
              <a:rPr lang="it-IT" sz="1600" dirty="0"/>
            </a:br>
            <a:r>
              <a:rPr lang="it-IT" sz="1600" dirty="0"/>
              <a:t>Mamma alla moda mamma </a:t>
            </a:r>
            <a:r>
              <a:rPr lang="it-IT" sz="1600" dirty="0" err="1"/>
              <a:t>mamma</a:t>
            </a:r>
            <a:r>
              <a:rPr lang="it-IT" sz="1600" dirty="0"/>
              <a:t> indaffarata</a:t>
            </a:r>
            <a:br>
              <a:rPr lang="it-IT" sz="1600" dirty="0"/>
            </a:br>
            <a:r>
              <a:rPr lang="it-IT" sz="1600" dirty="0"/>
              <a:t>Boogie </a:t>
            </a:r>
            <a:r>
              <a:rPr lang="it-IT" sz="1600" dirty="0" err="1"/>
              <a:t>Boogie</a:t>
            </a:r>
            <a:r>
              <a:rPr lang="it-IT" sz="1600" dirty="0"/>
              <a:t> mamma Boogie </a:t>
            </a:r>
            <a:r>
              <a:rPr lang="it-IT" sz="1600" dirty="0" err="1"/>
              <a:t>Boogie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err="1"/>
              <a:t>Boogie</a:t>
            </a:r>
            <a:r>
              <a:rPr lang="it-IT" sz="1600" dirty="0"/>
              <a:t> </a:t>
            </a:r>
            <a:r>
              <a:rPr lang="it-IT" sz="1600" dirty="0" err="1"/>
              <a:t>Boogie</a:t>
            </a:r>
            <a:r>
              <a:rPr lang="it-IT" sz="1600" dirty="0"/>
              <a:t> mamma Boogie </a:t>
            </a:r>
            <a:r>
              <a:rPr lang="it-IT" sz="1600" dirty="0" err="1"/>
              <a:t>Boogie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Basta un Boogie per poterti dire</a:t>
            </a:r>
            <a:br>
              <a:rPr lang="it-IT" sz="1600" dirty="0"/>
            </a:br>
            <a:r>
              <a:rPr lang="it-IT" sz="1600" dirty="0"/>
              <a:t>Che ti voglio bene tanto tanto bene</a:t>
            </a:r>
            <a:br>
              <a:rPr lang="it-IT" sz="1600" dirty="0"/>
            </a:br>
            <a:r>
              <a:rPr lang="it-IT" sz="1600" dirty="0"/>
              <a:t>Mamma al volante mamma preoccupata</a:t>
            </a:r>
            <a:br>
              <a:rPr lang="it-IT" sz="1600" dirty="0"/>
            </a:br>
            <a:r>
              <a:rPr lang="it-IT" sz="1600" dirty="0"/>
              <a:t>Mamma sorridente mamma </a:t>
            </a:r>
            <a:r>
              <a:rPr lang="it-IT" sz="1600" dirty="0" err="1"/>
              <a:t>mamma</a:t>
            </a:r>
            <a:r>
              <a:rPr lang="it-IT" sz="1600" dirty="0"/>
              <a:t> arrabbiata</a:t>
            </a:r>
            <a:br>
              <a:rPr lang="it-IT" sz="1600" dirty="0"/>
            </a:br>
            <a:r>
              <a:rPr lang="it-IT" sz="1600" dirty="0"/>
              <a:t>Boogie </a:t>
            </a:r>
            <a:r>
              <a:rPr lang="it-IT" sz="1600" dirty="0" err="1"/>
              <a:t>Boogie</a:t>
            </a:r>
            <a:r>
              <a:rPr lang="it-IT" sz="1600" dirty="0"/>
              <a:t> mamma Boogie </a:t>
            </a:r>
            <a:r>
              <a:rPr lang="it-IT" sz="1600" dirty="0" err="1"/>
              <a:t>Boogie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err="1"/>
              <a:t>Boogie</a:t>
            </a:r>
            <a:r>
              <a:rPr lang="it-IT" sz="1600" dirty="0"/>
              <a:t> </a:t>
            </a:r>
            <a:r>
              <a:rPr lang="it-IT" sz="1600" dirty="0" err="1"/>
              <a:t>Boogie</a:t>
            </a:r>
            <a:r>
              <a:rPr lang="it-IT" sz="1600" dirty="0"/>
              <a:t> mamma Boogie </a:t>
            </a:r>
            <a:r>
              <a:rPr lang="it-IT" sz="1600" dirty="0" err="1"/>
              <a:t>Boogie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Basta un Boogie per poterti dire</a:t>
            </a:r>
            <a:br>
              <a:rPr lang="it-IT" sz="1600" dirty="0"/>
            </a:br>
            <a:r>
              <a:rPr lang="it-IT" sz="1600" dirty="0"/>
              <a:t>Che ti voglio bene tanto tanto bene</a:t>
            </a:r>
            <a:br>
              <a:rPr lang="it-IT" sz="1600" dirty="0"/>
            </a:br>
            <a:r>
              <a:rPr lang="it-IT" sz="1600" dirty="0"/>
              <a:t>Mamma con la spesa mamma cioccolata</a:t>
            </a:r>
            <a:br>
              <a:rPr lang="it-IT" sz="1600" dirty="0"/>
            </a:br>
            <a:r>
              <a:rPr lang="it-IT" sz="1600" dirty="0"/>
              <a:t>Mamma un </a:t>
            </a:r>
            <a:r>
              <a:rPr lang="it-IT" sz="1600" dirty="0" err="1"/>
              <a:t>po</a:t>
            </a:r>
            <a:r>
              <a:rPr lang="it-IT" sz="1600" dirty="0"/>
              <a:t> nervosa mamma </a:t>
            </a:r>
            <a:r>
              <a:rPr lang="it-IT" sz="1600" dirty="0" err="1"/>
              <a:t>mamma</a:t>
            </a:r>
            <a:r>
              <a:rPr lang="it-IT" sz="1600" dirty="0"/>
              <a:t> innamorata</a:t>
            </a:r>
            <a:br>
              <a:rPr lang="it-IT" sz="1600" dirty="0"/>
            </a:br>
            <a:r>
              <a:rPr lang="it-IT" sz="1600" dirty="0"/>
              <a:t>Boogie </a:t>
            </a:r>
            <a:r>
              <a:rPr lang="it-IT" sz="1600" dirty="0" err="1"/>
              <a:t>Boogie</a:t>
            </a:r>
            <a:r>
              <a:rPr lang="it-IT" sz="1600" dirty="0"/>
              <a:t> mamma Boogie </a:t>
            </a:r>
            <a:r>
              <a:rPr lang="it-IT" sz="1600" dirty="0" err="1"/>
              <a:t>Boogie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err="1"/>
              <a:t>Boogie</a:t>
            </a:r>
            <a:r>
              <a:rPr lang="it-IT" sz="1600" dirty="0"/>
              <a:t> </a:t>
            </a:r>
            <a:r>
              <a:rPr lang="it-IT" sz="1600" dirty="0" err="1"/>
              <a:t>Boogie</a:t>
            </a:r>
            <a:r>
              <a:rPr lang="it-IT" sz="1600" dirty="0"/>
              <a:t> mamma Boogie </a:t>
            </a:r>
            <a:r>
              <a:rPr lang="it-IT" sz="1600" dirty="0" err="1"/>
              <a:t>Boogie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Basta un Boogie per poterti dire</a:t>
            </a:r>
            <a:br>
              <a:rPr lang="it-IT" sz="1600" dirty="0"/>
            </a:br>
            <a:r>
              <a:rPr lang="it-IT" sz="1600" dirty="0"/>
              <a:t>Che ti voglio bene tanto tanto bene</a:t>
            </a:r>
            <a:br>
              <a:rPr lang="it-IT" sz="1600" dirty="0"/>
            </a:br>
            <a:r>
              <a:rPr lang="it-IT" sz="1600" dirty="0"/>
              <a:t>Mamma tu sei grande mamma sei carina</a:t>
            </a:r>
            <a:br>
              <a:rPr lang="it-IT" sz="1600" dirty="0"/>
            </a:br>
            <a:r>
              <a:rPr lang="it-IT" sz="1600" dirty="0"/>
              <a:t>Mamma sei un tesoro mamma </a:t>
            </a:r>
            <a:r>
              <a:rPr lang="it-IT" sz="1600" dirty="0" err="1"/>
              <a:t>mamma</a:t>
            </a:r>
            <a:r>
              <a:rPr lang="it-IT" sz="1600" dirty="0"/>
              <a:t> sei mia amica</a:t>
            </a:r>
            <a:br>
              <a:rPr lang="it-IT" sz="1600" dirty="0"/>
            </a:br>
            <a:r>
              <a:rPr lang="it-IT" sz="1600" dirty="0"/>
              <a:t>Boogie </a:t>
            </a:r>
            <a:r>
              <a:rPr lang="it-IT" sz="1600" dirty="0" err="1"/>
              <a:t>Boogie</a:t>
            </a:r>
            <a:r>
              <a:rPr lang="it-IT" sz="1600" dirty="0"/>
              <a:t> mamma Boogie </a:t>
            </a:r>
            <a:r>
              <a:rPr lang="it-IT" sz="1600" dirty="0" err="1"/>
              <a:t>Boogie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err="1"/>
              <a:t>Boogie</a:t>
            </a:r>
            <a:r>
              <a:rPr lang="it-IT" sz="1600" dirty="0"/>
              <a:t> </a:t>
            </a:r>
            <a:r>
              <a:rPr lang="it-IT" sz="1600" dirty="0" err="1"/>
              <a:t>Boogie</a:t>
            </a:r>
            <a:r>
              <a:rPr lang="it-IT" sz="1600" dirty="0"/>
              <a:t> mamma Boogie </a:t>
            </a:r>
            <a:r>
              <a:rPr lang="it-IT" sz="1600" dirty="0" err="1"/>
              <a:t>Boogie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Basta un Boogie per poterti dire</a:t>
            </a:r>
            <a:br>
              <a:rPr lang="it-IT" sz="1600" dirty="0"/>
            </a:br>
            <a:r>
              <a:rPr lang="it-IT" sz="1600" dirty="0"/>
              <a:t>Che ti voglio bene tanto tanto bene</a:t>
            </a:r>
            <a:br>
              <a:rPr lang="it-IT" sz="1600" dirty="0"/>
            </a:br>
            <a:r>
              <a:rPr lang="it-IT" sz="1600" dirty="0"/>
              <a:t>Basta un Boogie per poterti dire</a:t>
            </a:r>
            <a:br>
              <a:rPr lang="it-IT" sz="1600" dirty="0"/>
            </a:br>
            <a:r>
              <a:rPr lang="it-IT" sz="1600" dirty="0"/>
              <a:t>Che ti voglio bene tanto tanto bene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37" y="6251201"/>
            <a:ext cx="454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Buon lavoro e buon divertimento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4367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234</Words>
  <Application>Microsoft Office PowerPoint</Application>
  <PresentationFormat>Widescreen</PresentationFormat>
  <Paragraphs>7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II CIRCOLO plesso F.G. Siciliano VIVA LA MAMMA a cura di Palladino Concetta      sez L ins. Palladino Concetta ins. Improta Annamaria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CIRCOLO plesso F.G. Siciliano VIVA LA MAMMA a cura di Palladino Concetta      sez L ins. Palladino Concetta ins. Improta Annamaria</dc:title>
  <dc:creator>pc</dc:creator>
  <cp:lastModifiedBy>ROBERTO</cp:lastModifiedBy>
  <cp:revision>6</cp:revision>
  <dcterms:created xsi:type="dcterms:W3CDTF">2020-05-05T11:21:47Z</dcterms:created>
  <dcterms:modified xsi:type="dcterms:W3CDTF">2020-05-06T05:14:25Z</dcterms:modified>
</cp:coreProperties>
</file>