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6395" autoAdjust="0"/>
  </p:normalViewPr>
  <p:slideViewPr>
    <p:cSldViewPr snapToGrid="0">
      <p:cViewPr varScale="1">
        <p:scale>
          <a:sx n="107" d="100"/>
          <a:sy n="107" d="100"/>
        </p:scale>
        <p:origin x="14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19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62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84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55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51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93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30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97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7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6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73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DF47-3E1C-41EA-BD9F-440DA126FE06}" type="datetimeFigureOut">
              <a:rPr lang="it-IT" smtClean="0"/>
              <a:t>26/05/2020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48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634C2-EC69-485F-AD2A-C104FFA5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961" y="198408"/>
            <a:ext cx="8420100" cy="983412"/>
          </a:xfrm>
        </p:spPr>
        <p:txBody>
          <a:bodyPr>
            <a:normAutofit/>
          </a:bodyPr>
          <a:lstStyle/>
          <a:p>
            <a:r>
              <a:rPr lang="it-IT" sz="4000" dirty="0"/>
              <a:t>Plesso «Siciliano»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87D5C4-2EAD-48F7-B9F3-3A0F03B16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761" y="5356079"/>
            <a:ext cx="2655139" cy="1180831"/>
          </a:xfrm>
        </p:spPr>
        <p:txBody>
          <a:bodyPr>
            <a:normAutofit/>
          </a:bodyPr>
          <a:lstStyle/>
          <a:p>
            <a:r>
              <a:rPr lang="it-IT" sz="1800" dirty="0"/>
              <a:t>Sez. E</a:t>
            </a:r>
          </a:p>
          <a:p>
            <a:r>
              <a:rPr lang="it-IT" sz="1800" dirty="0" err="1"/>
              <a:t>Ins</a:t>
            </a:r>
            <a:r>
              <a:rPr lang="it-IT" sz="1800" dirty="0"/>
              <a:t>. Esposito Teresa</a:t>
            </a:r>
          </a:p>
          <a:p>
            <a:r>
              <a:rPr lang="it-IT" sz="1800" dirty="0" err="1"/>
              <a:t>Ins</a:t>
            </a:r>
            <a:r>
              <a:rPr lang="it-IT" sz="1800" dirty="0"/>
              <a:t>. Romano Marina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081C747-07D3-4D43-BBE4-962B95FBDAF8}"/>
              </a:ext>
            </a:extLst>
          </p:cNvPr>
          <p:cNvSpPr txBox="1">
            <a:spLocks/>
          </p:cNvSpPr>
          <p:nvPr/>
        </p:nvSpPr>
        <p:spPr>
          <a:xfrm>
            <a:off x="811961" y="1261571"/>
            <a:ext cx="8420100" cy="11530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i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E30695-CED8-4125-BA8B-1EE2541F2A73}"/>
              </a:ext>
            </a:extLst>
          </p:cNvPr>
          <p:cNvSpPr txBox="1"/>
          <p:nvPr/>
        </p:nvSpPr>
        <p:spPr>
          <a:xfrm>
            <a:off x="3812734" y="1918604"/>
            <a:ext cx="2698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 cura di Marina Romano</a:t>
            </a:r>
          </a:p>
        </p:txBody>
      </p:sp>
      <p:sp>
        <p:nvSpPr>
          <p:cNvPr id="8" name="Rettangolo 7"/>
          <p:cNvSpPr/>
          <p:nvPr/>
        </p:nvSpPr>
        <p:spPr>
          <a:xfrm>
            <a:off x="732270" y="1181820"/>
            <a:ext cx="83175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i="1" dirty="0">
                <a:latin typeface="+mj-lt"/>
                <a:ea typeface="+mj-ea"/>
                <a:cs typeface="+mj-cs"/>
              </a:rPr>
              <a:t>GIOCO CON...LE ESPRESSIONI DEL VISO!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329" y="2494338"/>
            <a:ext cx="4404191" cy="383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EA988-3FEA-4496-9061-A19898B6E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60" y="1860956"/>
            <a:ext cx="4336718" cy="3374432"/>
          </a:xfrm>
        </p:spPr>
        <p:txBody>
          <a:bodyPr>
            <a:noAutofit/>
          </a:bodyPr>
          <a:lstStyle/>
          <a:p>
            <a:r>
              <a:rPr lang="it-IT" sz="3200" dirty="0"/>
              <a:t>Con il viso puoi raccontare tanti stati d'animo! 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>OSSERVA </a:t>
            </a:r>
            <a:r>
              <a:rPr lang="it-IT" sz="3200" dirty="0"/>
              <a:t>NUOVAMENTE ALLO SPECCHIO IL TUO VOLTO!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78" y="392595"/>
            <a:ext cx="4312022" cy="614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04809E4-01A1-4A79-BFFD-500406D8C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635" y="219294"/>
            <a:ext cx="8882878" cy="774972"/>
          </a:xfrm>
        </p:spPr>
        <p:txBody>
          <a:bodyPr>
            <a:noAutofit/>
          </a:bodyPr>
          <a:lstStyle/>
          <a:p>
            <a:r>
              <a:rPr lang="it-IT" sz="2000" i="1" dirty="0"/>
              <a:t>GIOCA AD IMITARE E A FAR ASSUMERE AL TUO VISO UN'ESPRESSIONE FELICE, TRISTE, ARRABBIATA, SPAVENTATA. DIVERTENDOTI NE NOTERAI COSI' I CAMBIAMENTI!</a:t>
            </a:r>
            <a:endParaRPr lang="it-IT" sz="2000" i="1" dirty="0"/>
          </a:p>
        </p:txBody>
      </p:sp>
      <p:sp>
        <p:nvSpPr>
          <p:cNvPr id="5" name="Rettangolo 4"/>
          <p:cNvSpPr/>
          <p:nvPr/>
        </p:nvSpPr>
        <p:spPr>
          <a:xfrm>
            <a:off x="6734785" y="1039985"/>
            <a:ext cx="233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ECCO QUANDO SI E' ....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F570F97A-2FF9-4717-BFD1-A5F1359B2FF5}"/>
              </a:ext>
            </a:extLst>
          </p:cNvPr>
          <p:cNvSpPr txBox="1">
            <a:spLocks/>
          </p:cNvSpPr>
          <p:nvPr/>
        </p:nvSpPr>
        <p:spPr>
          <a:xfrm>
            <a:off x="798763" y="1200381"/>
            <a:ext cx="1199073" cy="4178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Ascolta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6D1C237B-23F6-4B67-B0F6-A227E522CB85}"/>
              </a:ext>
            </a:extLst>
          </p:cNvPr>
          <p:cNvCxnSpPr/>
          <p:nvPr/>
        </p:nvCxnSpPr>
        <p:spPr>
          <a:xfrm>
            <a:off x="1394018" y="1571547"/>
            <a:ext cx="4281" cy="490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WhatsApp Audio 2020-05-25 at 18.58.05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9218" y="2281518"/>
            <a:ext cx="609600" cy="6096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04" y="3907684"/>
            <a:ext cx="2135626" cy="238554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51" y="1479647"/>
            <a:ext cx="2218175" cy="272387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486" y="1519639"/>
            <a:ext cx="2203027" cy="265262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19" y="3742514"/>
            <a:ext cx="2068297" cy="267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6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4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04809E4-01A1-4A79-BFFD-500406D8C8B0}"/>
              </a:ext>
            </a:extLst>
          </p:cNvPr>
          <p:cNvSpPr txBox="1">
            <a:spLocks/>
          </p:cNvSpPr>
          <p:nvPr/>
        </p:nvSpPr>
        <p:spPr>
          <a:xfrm>
            <a:off x="726141" y="102753"/>
            <a:ext cx="8650941" cy="1008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000" i="1" dirty="0" smtClean="0"/>
              <a:t>OSSERVA E  RICONOSCI LE VARIE ESPRESSIONI DEL VISO DEL BAMBINO. </a:t>
            </a:r>
          </a:p>
          <a:p>
            <a:pPr algn="ctr"/>
            <a:r>
              <a:rPr lang="it-IT" sz="2000" i="1" dirty="0" smtClean="0"/>
              <a:t>DOPO AVER STAMPATO LE IMMAGINI  COLORALE , UTILIZZANDO LA TECNICA  PITTORICA CHE PREFERISCI.</a:t>
            </a:r>
            <a:endParaRPr lang="it-IT" sz="2000" i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542" y="1238303"/>
            <a:ext cx="4070866" cy="496527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9" y="1210236"/>
            <a:ext cx="4206816" cy="508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38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4533873" y="6236112"/>
            <a:ext cx="1456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Buon lavoro</a:t>
            </a:r>
            <a:r>
              <a:rPr lang="it-IT" dirty="0" smtClean="0"/>
              <a:t>!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24"/>
          <a:stretch/>
        </p:blipFill>
        <p:spPr>
          <a:xfrm>
            <a:off x="438845" y="474204"/>
            <a:ext cx="4411060" cy="531607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/>
          <a:stretch/>
        </p:blipFill>
        <p:spPr>
          <a:xfrm>
            <a:off x="5262282" y="474205"/>
            <a:ext cx="4391227" cy="53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2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109</Words>
  <Application>Microsoft Office PowerPoint</Application>
  <PresentationFormat>A4 (21x29,7 cm)</PresentationFormat>
  <Paragraphs>13</Paragraphs>
  <Slides>5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Plesso «Siciliano»</vt:lpstr>
      <vt:lpstr>Con il viso puoi raccontare tanti stati d'animo!   OSSERVA NUOVAMENTE ALLO SPECCHIO IL TUO VOLTO!</vt:lpstr>
      <vt:lpstr>GIOCA AD IMITARE E A FAR ASSUMERE AL TUO VISO UN'ESPRESSIONE FELICE, TRISTE, ARRABBIATA, SPAVENTATA. DIVERTENDOTI NE NOTERAI COSI' I CAMBIAMENTI!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Plesso «Siciliano»</dc:title>
  <dc:creator>ROBERTO</dc:creator>
  <cp:lastModifiedBy>ROBERTO</cp:lastModifiedBy>
  <cp:revision>35</cp:revision>
  <dcterms:created xsi:type="dcterms:W3CDTF">2020-03-26T16:54:43Z</dcterms:created>
  <dcterms:modified xsi:type="dcterms:W3CDTF">2020-05-26T05:12:34Z</dcterms:modified>
</cp:coreProperties>
</file>