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61" y="5356079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812734" y="1918604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13" y="2414587"/>
            <a:ext cx="4873158" cy="320991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601846" y="1261571"/>
            <a:ext cx="7120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dirty="0">
                <a:latin typeface="+mj-lt"/>
                <a:ea typeface="+mj-ea"/>
                <a:cs typeface="+mj-cs"/>
              </a:rPr>
              <a:t>CON UN PO' DI FANTASIA....CREO!</a:t>
            </a: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77" y="445054"/>
            <a:ext cx="8521363" cy="1320993"/>
          </a:xfrm>
        </p:spPr>
        <p:txBody>
          <a:bodyPr>
            <a:normAutofit/>
          </a:bodyPr>
          <a:lstStyle/>
          <a:p>
            <a:r>
              <a:rPr lang="it-IT" sz="2200" dirty="0"/>
              <a:t>Osservati allo specchio e guardati attentamente! Ed ecco noterai: ....una TESTA  sul COLLO ben fissata, dai CAPELLI contornata, una FACCIA birichina , con due ORECCHIE sempre attente, due OCCHI furbetti, un piccolo NASINO e una BOCCA chiacchierina, dal grande sorriso!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5" y="1847289"/>
            <a:ext cx="8200505" cy="45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73" y="219294"/>
            <a:ext cx="9486200" cy="1020422"/>
          </a:xfrm>
        </p:spPr>
        <p:txBody>
          <a:bodyPr>
            <a:noAutofit/>
          </a:bodyPr>
          <a:lstStyle/>
          <a:p>
            <a:pPr algn="l"/>
            <a:r>
              <a:rPr lang="it-IT" sz="2400" i="1" dirty="0"/>
              <a:t>DISEGNA LA SAGOMA DEL VOLTO,  DIVERTITI AD AGGIUNGERE LE VARIE PARTI, USANDO TANTI DIVERSI MATERIALI, E GIOCA A CREARE UN VISO....DI FANTASIA. Ecco come!</a:t>
            </a:r>
            <a:endParaRPr lang="it-IT" sz="2400" i="1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296739" y="1438460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891994" y="1809626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atsApp Audio 2020-05-21 at 18.15.33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194" y="2451847"/>
            <a:ext cx="609600" cy="6096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/>
        </p:blipFill>
        <p:spPr>
          <a:xfrm>
            <a:off x="184273" y="3375024"/>
            <a:ext cx="2340790" cy="32358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2615618" y="1243921"/>
            <a:ext cx="2413238" cy="29874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8337"/>
          <a:stretch/>
        </p:blipFill>
        <p:spPr>
          <a:xfrm>
            <a:off x="5143215" y="3638848"/>
            <a:ext cx="2262020" cy="28507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b="12482"/>
          <a:stretch/>
        </p:blipFill>
        <p:spPr>
          <a:xfrm>
            <a:off x="7505698" y="901209"/>
            <a:ext cx="2164775" cy="273763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099560" y="5940277"/>
            <a:ext cx="145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lavoro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113</Words>
  <Application>Microsoft Office PowerPoint</Application>
  <PresentationFormat>A4 (21x29,7 cm)</PresentationFormat>
  <Paragraphs>10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«Siciliano»</vt:lpstr>
      <vt:lpstr>Osservati allo specchio e guardati attentamente! Ed ecco noterai: ....una TESTA  sul COLLO ben fissata, dai CAPELLI contornata, una FACCIA birichina , con due ORECCHIE sempre attente, due OCCHI furbetti, un piccolo NASINO e una BOCCA chiacchierina, dal grande sorriso!</vt:lpstr>
      <vt:lpstr>DISEGNA LA SAGOMA DEL VOLTO,  DIVERTITI AD AGGIUNGERE LE VARIE PARTI, USANDO TANTI DIVERSI MATERIALI, E GIOCA A CREARE UN VISO....DI FANTASIA.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31</cp:revision>
  <dcterms:created xsi:type="dcterms:W3CDTF">2020-03-26T16:54:43Z</dcterms:created>
  <dcterms:modified xsi:type="dcterms:W3CDTF">2020-05-22T10:22:47Z</dcterms:modified>
</cp:coreProperties>
</file>