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61" y="4943702"/>
            <a:ext cx="2655139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261571"/>
            <a:ext cx="8420100" cy="1153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/>
              <a:t>ASCOLTO E SCOPRO!</a:t>
            </a:r>
            <a:endParaRPr lang="it-IT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510988" y="2782722"/>
            <a:ext cx="26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267" y="2414587"/>
            <a:ext cx="3873873" cy="34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92" y="442610"/>
            <a:ext cx="5217461" cy="1789602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Ascolta una nuova simpatica storia, viaggiando con la fantasia, e scopri cosa accade!                   </a:t>
            </a:r>
            <a:br>
              <a:rPr lang="it-IT" sz="2800" dirty="0" smtClean="0"/>
            </a:br>
            <a:r>
              <a:rPr lang="it-IT" sz="2800" dirty="0" smtClean="0"/>
              <a:t>C</a:t>
            </a:r>
            <a:r>
              <a:rPr lang="it-IT" sz="2800" dirty="0"/>
              <a:t>' era una volta........: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" </a:t>
            </a:r>
            <a:r>
              <a:rPr lang="it-IT" sz="2800" dirty="0"/>
              <a:t>SPIRITOSO E IL CORPO INVISIBILE".</a:t>
            </a:r>
            <a:endParaRPr lang="it-IT" sz="2800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6645044" y="442610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7244580" y="860482"/>
            <a:ext cx="22099" cy="66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611" y="2838654"/>
            <a:ext cx="6221506" cy="3379055"/>
          </a:xfrm>
          <a:prstGeom prst="rect">
            <a:avLst/>
          </a:prstGeom>
        </p:spPr>
      </p:pic>
      <p:pic>
        <p:nvPicPr>
          <p:cNvPr id="7" name="WhatsApp Audio 2020-05-15 at 09.48.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2812" y="1743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447" y="170762"/>
            <a:ext cx="8770453" cy="824320"/>
          </a:xfrm>
        </p:spPr>
        <p:txBody>
          <a:bodyPr>
            <a:noAutofit/>
          </a:bodyPr>
          <a:lstStyle/>
          <a:p>
            <a:r>
              <a:rPr lang="it-IT" sz="2400" i="1" dirty="0"/>
              <a:t>AIUTA SPIRITOSO! Ecco come: stampa l'immagine e colora il bambino. E' </a:t>
            </a:r>
            <a:r>
              <a:rPr lang="it-IT" sz="2400" i="1" dirty="0" err="1"/>
              <a:t>cosi'</a:t>
            </a:r>
            <a:r>
              <a:rPr lang="it-IT" sz="2400" i="1" dirty="0"/>
              <a:t> che magicamente gli fornirai un corpo che non </a:t>
            </a:r>
            <a:r>
              <a:rPr lang="it-IT" sz="2400" i="1" dirty="0" err="1"/>
              <a:t>e'</a:t>
            </a:r>
            <a:r>
              <a:rPr lang="it-IT" sz="2400" i="1" dirty="0"/>
              <a:t> </a:t>
            </a:r>
            <a:r>
              <a:rPr lang="it-IT" sz="2400" i="1" dirty="0" err="1"/>
              <a:t>piu'</a:t>
            </a:r>
            <a:r>
              <a:rPr lang="it-IT" sz="2400" i="1" dirty="0"/>
              <a:t> invisibile!</a:t>
            </a:r>
            <a:endParaRPr lang="it-IT" sz="2400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164" y="925332"/>
            <a:ext cx="4202612" cy="579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53" y="259976"/>
            <a:ext cx="9215718" cy="1093695"/>
          </a:xfrm>
        </p:spPr>
        <p:txBody>
          <a:bodyPr>
            <a:noAutofit/>
          </a:bodyPr>
          <a:lstStyle/>
          <a:p>
            <a:r>
              <a:rPr lang="it-IT" sz="2100" i="1" dirty="0"/>
              <a:t>OGNI BAMBINO HA UN CORPO ECCEZIONALE E OGNI SUA PARTE E' FENOMENALE! </a:t>
            </a:r>
            <a:r>
              <a:rPr lang="it-IT" sz="2100" i="1" dirty="0" smtClean="0"/>
              <a:t/>
            </a:r>
            <a:br>
              <a:rPr lang="it-IT" sz="2100" i="1" dirty="0" smtClean="0"/>
            </a:br>
            <a:r>
              <a:rPr lang="it-IT" sz="2100" i="1" dirty="0" smtClean="0"/>
              <a:t>ASCOLTA </a:t>
            </a:r>
            <a:r>
              <a:rPr lang="it-IT" sz="2100" i="1" dirty="0"/>
              <a:t>E MEMORIZZA LA FILASTROCCA: </a:t>
            </a:r>
            <a:r>
              <a:rPr lang="it-IT" sz="2100" i="1" dirty="0" smtClean="0"/>
              <a:t/>
            </a:r>
            <a:br>
              <a:rPr lang="it-IT" sz="2100" i="1" dirty="0" smtClean="0"/>
            </a:br>
            <a:r>
              <a:rPr lang="it-IT" sz="2100" i="1" dirty="0" smtClean="0"/>
              <a:t>" </a:t>
            </a:r>
            <a:r>
              <a:rPr lang="it-IT" sz="2100" i="1" dirty="0"/>
              <a:t>QUEL CHE POSSIEDE UN BIMBO".</a:t>
            </a:r>
            <a:endParaRPr lang="it-IT" sz="2100" i="1" dirty="0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1057836" y="2899665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1678074" y="3420803"/>
            <a:ext cx="16255" cy="52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048" y="1537539"/>
            <a:ext cx="4985216" cy="4625604"/>
          </a:xfrm>
          <a:prstGeom prst="rect">
            <a:avLst/>
          </a:prstGeom>
        </p:spPr>
      </p:pic>
      <p:pic>
        <p:nvPicPr>
          <p:cNvPr id="10" name="WhatsApp Audio 2020-05-15 at 09.53.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2637" y="4137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14761" y="5920299"/>
            <a:ext cx="325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Buon ascolto e.....buon lavoro!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044" y="938212"/>
            <a:ext cx="67437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124</Words>
  <Application>Microsoft Office PowerPoint</Application>
  <PresentationFormat>A4 (21x29,7 cm)</PresentationFormat>
  <Paragraphs>12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Plesso «Siciliano»</vt:lpstr>
      <vt:lpstr>Ascolta una nuova simpatica storia, viaggiando con la fantasia, e scopri cosa accade!                    C' era una volta........:  " SPIRITOSO E IL CORPO INVISIBILE".</vt:lpstr>
      <vt:lpstr>AIUTA SPIRITOSO! Ecco come: stampa l'immagine e colora il bambino. E' cosi' che magicamente gli fornirai un corpo che non e' piu' invisibile!</vt:lpstr>
      <vt:lpstr>OGNI BAMBINO HA UN CORPO ECCEZIONALE E OGNI SUA PARTE E' FENOMENALE!  ASCOLTA E MEMORIZZA LA FILASTROCCA:  " QUEL CHE POSSIEDE UN BIMBO".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23</cp:revision>
  <dcterms:created xsi:type="dcterms:W3CDTF">2020-03-26T16:54:43Z</dcterms:created>
  <dcterms:modified xsi:type="dcterms:W3CDTF">2020-05-15T18:07:18Z</dcterms:modified>
</cp:coreProperties>
</file>